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sldIdLst>
    <p:sldId id="256" r:id="rId5"/>
    <p:sldId id="267" r:id="rId6"/>
    <p:sldId id="271" r:id="rId7"/>
    <p:sldId id="258" r:id="rId8"/>
    <p:sldId id="261" r:id="rId9"/>
    <p:sldId id="262" r:id="rId10"/>
    <p:sldId id="272" r:id="rId11"/>
    <p:sldId id="264" r:id="rId12"/>
    <p:sldId id="266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22T05:28:16.551"/>
    </inkml:context>
    <inkml:brush xml:id="br0">
      <inkml:brushProperty name="width" value="0.21167" units="cm"/>
      <inkml:brushProperty name="height" value="0.21167" units="cm"/>
      <inkml:brushProperty name="color" value="#3F3F3F"/>
      <inkml:brushProperty name="fitToCurve" value="1"/>
    </inkml:brush>
  </inkml:definitions>
  <inkml:traceGroup>
    <inkml:annotationXML>
      <emma:emma xmlns:emma="http://www.w3.org/2003/04/emma" version="1.0">
        <emma:interpretation id="{C1613A75-4E6B-46DC-BA0A-62C300487184}" emma:medium="tactile" emma:mode="ink">
          <msink:context xmlns:msink="http://schemas.microsoft.com/ink/2010/main" type="inkDrawing" rotatedBoundingBox="2391,4579 4116,5736 3951,5980 2227,4824" semanticType="callout" shapeName="Other"/>
        </emma:interpretation>
      </emma:emma>
    </inkml:annotationXML>
    <inkml:trace contextRef="#ctx0" brushRef="#br0">0 0,'0'0,"0"0,59 0,-59 0,58 0,-58 0,58 24,0-24,1 24,-1 0,-58-24,58 0,-58 25,58-25,-58 23,59 1,0-24,-59 24,58-24,-58 25,0-2,58-23,0 24,-58-24,0 25,59-25,-59 24,58 0,-58-1,59-23,-2 25,-57-1,59-24,0 24,-1-24,-58 0,59 24,-2 0,2-24,-59 0,58 0,-58 0,59 24,0-24,-2 0,-57 0,59 0,-1 24,1-24,-59 0,58 0,0 24,-58-24,58 0,1 0,0 0,-59 0,115 24,-115-24,59 0,-59 0,59 0,-1 24,0-24,-58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3:10.6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837 2242,'20'20</inkml:trace>
  <inkml:trace contextRef="#ctx0" brushRef="#br0" timeOffset="31">837 2242,'0'0</inkml:trace>
  <inkml:trace contextRef="#ctx0" brushRef="#br0" timeOffset="62">857 2302,'-20'0,"20"20,-20-20,20-20,-20 0,20 0,0 0,0 0,20 20,-20-19,20 19,0 0,-20 19,20-19,-20 20,0 0,0 0,0 0,-20 0,0-1,0-19,0 0,0 0,0 0,20-19,-20-1,20 0,20 0,-20 20</inkml:trace>
  <inkml:trace contextRef="#ctx0" brushRef="#br0" timeOffset="578">797 2222,'20'0,"-20"0</inkml:trace>
  <inkml:trace contextRef="#ctx0" brushRef="#br0" timeOffset="1000">717 2302,'0'-20,"20"0,-20 0,20 0,0 1,0-21,0 40,-20 40,0-21,-20 1,0 0,0 0,0 0,0 0,0-20,0 0,0 0,20-20,-20 20,20-20,0 0,20 0,0 0,-20 1,20 19,0-40</inkml:trace>
  <inkml:trace contextRef="#ctx0" brushRef="#br0" timeOffset="11812">3229 42,'20'0,"0"20,-20-20</inkml:trace>
  <inkml:trace contextRef="#ctx0" brushRef="#br0" timeOffset="11922">3269 161,'-20'0,"0"0,20-20,0 0,0 0,0 0,0 1,20-1,0 20,0 0,0 0,-20 20,20-1,-40 1,20 0,0 0,-20 0,0 0,0-20,20 19,-20-19,0 0,0 0,20-19,0-1,20 0,-20 0,20 20,-20-20,20 20,-20-20,20 20,-20 20,20 0,-20 0,0 0,-20-20,20 20,-20-1,0-19,0 0,0 0,0 0,0-19,20-1,0 0,0 0,20 0,0 0,0 1,0 19,-20 19,-20 1,20 20</inkml:trace>
  <inkml:trace contextRef="#ctx0" brushRef="#br0" timeOffset="13781">0 3015,'19'-19,"1"-1,0 0,-20 0,20 0,0 0,-20-19,20 19,0-20,0 21,0-21,0 20,-20 0,20 0,0 1,0-21,0 20,-20 0,20 0,0 1,-1-1,1 0,0 0,0 0,-20 1,20 19,-20-20,20 0,0 0,0 0,0 0,-20 20</inkml:trace>
  <inkml:trace contextRef="#ctx0" brushRef="#br0" timeOffset="17828">817 2262,'0'0</inkml:trace>
  <inkml:trace contextRef="#ctx0" brushRef="#br0" timeOffset="17937">817 2262,'0'0</inkml:trace>
  <inkml:trace contextRef="#ctx0" brushRef="#br0" timeOffset="18078">817 2242,'20'0,"-20"-20,20 1,0 19,-20-40,20 20,0 20,-20-20,19 20,-19-19,20 19,0-20,-20 0</inkml:trace>
  <inkml:trace contextRef="#ctx0" brushRef="#br0" timeOffset="18344">1116 1925,'20'-20,"0"0,0 20,-20-19,20 19</inkml:trace>
  <inkml:trace contextRef="#ctx0" brushRef="#br0" timeOffset="18516">1355 1687,'20'-20,"0"1,0 19,-20-20,20 0,0 0,0 0,-20 0,20 20,-20-19,20-1,-20 0,19 20,-19-20,20 0,0 1,0-1,-20 0,20 20,0-20,-20 0,20 20,-20-20,20 20,-20-19,20 19,-20-20,20 20,-20-20,20 20,-20-20,20 20,-20-20,20 20,0-20,0 1,-1 19,-19-20,20 0,0 20,-20-20,20 0,0 20,-20-19,20-1,0 20,0-20,0 0,0 0,0 0,0 20,-20-19,20-1,0 20,0-20,-20 0,19 20,1-20,0 0,0 20,-20-19,20-1,0 20,-20-20,20 20,0-20,-20 0,20 0,0 20,-20-19,20-1,0 0,0 20,-20-20,20 20,0-20,-20 1,19 19,1-20,0 0,0 0,0 0,0 0,0 20,-20-19,20 19,0-20,0 0,0 20,-20-20,20 0,0 20,-20-20,20 1,0 19,-20-20,20 0,-1 20,1-20,0 0,0 1,0 19,0-20,-20 0,20 20,0-20,0 0,0 20,-20-20,20 20,0-19,0-1,0 20,0 0,-20-20,19 20,1-20,0 20,-20-20,20 20,0-20,0 20,-20-19,20 19,0 0,0-20,0 20,-20-20,20 20,0 0,-20-20,20 20,-20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3:44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11848 3155,'-20'-20,"0"0,0 20,1 0,19 20,-20-20,20 20,-20-20,20 20,0-1,20 1,0-20,-20 0</inkml:trace>
  <inkml:trace contextRef="#ctx0" brushRef="#br0" timeOffset="1296">11848 3115,'-20'0,"0"0,0 0,1 0,19 20,-20 0,20 0,0-1,20-19</inkml:trace>
  <inkml:trace contextRef="#ctx0" brushRef="#br0" timeOffset="6453">0 3175,'20'0,"-20"-20,20 20,0 0,0 0,0 0,-20-20,20 20,-1 0,1 0,0 0,0 0,0 0,0 0,-1 0,1 0,0 0,0 0,0 0,0 0,-20 20,20-20,-1 0,1 0,0 0,0 0,0 0,0 0,-20-20,19 20,-19 20,20-20,0 0,-20-20,20 20,0 0,0 0,0 0,-1 0,1 0,0 0,0 0,0 0,0 0,-1 0,1 0,0 0,0 0,0 0,0 0,-1-20,1 20,-20 20,20-20,0 0,0 0,0 0,0 0,-1 0,1 0,0 0,0 0,0 0,0 0,-1 0,1 0,0 0,0 0,0 20,0-20,0 0,-1 0,1 0,0 0,0 0,0 0,0 0,-1 0,1 0,0 0,0 0,0 0,0 0,0 0,-1 0,1 0,0 0,0 0,0 20,0-20,-1 0,1 0,20 0,-20 0,0 0,0 0,-1 0,1 0,0 0,0 0,0 0,0 0,-1 0,1 0,0 0,0 0,0 0,0 0,0 19,-1-19,21 0,-20 0,0 0,0 0,-1 0,1 0,0 0,0 0,0 0,0 0,19 0,-19 0,0-19,0 19,0 0,0 0,-1 0,21 0,-20 0,0 0,0 0,-1 0,1 0,0 0,0 0,0 0,0 0,0 0,-1 0,1 0,0 0,20 0,-20 0,-1 0,1 0,0 0,0 0,0 0,20 0,-21 0,1 0,0 0,0 0,0 0,0 0,19 0,-19 19,0-19,0 0,20 0,-21-19,1 19,0 0,0 0,20 0,-21 0,1 0,20 0,-20 0,0 0,0 0,19 0,1 0,-20 0,19 0,-19 0,0 0,0 0,0 0,20 0,-21 0,21 0,-20 0,20 0,-21 0,21 0,-20 0,20 0,-1 0,-19 0,0 0,20 0,-20 0,19 0,1 0,-20 0,19 0,-19 0,0 0,0 0,20 0,-20 0,19 0,-19 0,0 19,20-19,-21 0,21 0,-20 0,20 0,-20 0,19 0,-19-19,20 19,-1 0,1 0,-20 0,20 0,-20 0,19 0,-19 0,20 0,-1 0,-19 0,0 19,20-19,-20 0,19-19,1 19,-20 0,20 0,-21 0,21 0,0 0,0-20,-1 20,1 0,0 0,-1 0,1 0,-20 0,19-20,1 20,-20 0,20 0,-1 0,1 0,0 0,-20 0,19 0,1 0,0 0,-20 0,19 0,1 0,-20 0,19 0,1 0,0 0,0 0,-21 0,21 0,0 0,-1 0,1 0,-20 0,20 0,-1 0,1 0,0 0,-20 0,19 0,1 0,0 0,-1 0,1 0,-20 0,20 0,-21 0,21 20,0-20,-1 0,-19 0,20 0,0 0,-20 0,19 0,1 0,0 0,-21 0,21 0,0 0,0 0,-1 20,-19-20,20 0,-1 0,-19 0,20 0,0 0,-1 0,-19 0,20 0,0 0,-1 0,1 0,0 0,-20 0,39 0,-19 0,-1 0,-19 0,20 0,20 0,-21-20,1 20,-20 0,19 0,1 0,0 0,-1 0,1 0,-20 0,20 0,-1 0,1 0,0 0,-1 0,1 0,0 0,0 0,-1 0,1 0,-20 0,19 0,1 0,0 0,0 0,-21 0,21 0,0 0,-1-20,1 20,0 0,-20 0,19 0,1 0,0 0,-1 0,1 0,0 0,0 0,-1 0,1-20,-20 20,19 0,1 0,-20 0,20 0,-1 0,1 0,0 0,-1 0,1 0,0-20,-1 20,-19 0,20 0,20 0,-21 0,-19 0,20 0,-20 0,19 0,1 0,0 0,-1 0,-19 0,20 0,0 0,-1 0,1 0,-20 0,20 0,-21 0,21 0,0 0,-1 0,1 0,-20 0,20 0,-1 0,1 0,0 0,-20 0,19 0,1 0,0 0,-20 0,19 0,-19 0,20 0,-20 0,-1 0,1 20,20-20,-20 0,0 0,-1 20,1-20,0 0,0 0,-20 20,20-20,0 0,0 0,-1 20,1-20,0 0,0 0,0 19,0-19,-1 0,1 0,0 0,0 0,0 0,0 0,0 0,-20 20,19-20,-19 20,20-20</inkml:trace>
  <inkml:trace contextRef="#ctx0" brushRef="#br0" timeOffset="71515">14170 4246,'0'-20,"0"0,0 0,0 20</inkml:trace>
  <inkml:trace contextRef="#ctx0" brushRef="#br0" timeOffset="71718">14150 4305,'40'0,"-20"-19,-1-1,1 0,0 0,-40 0,0 20,20 20,-19-20,19 20,-20-20,20 20,0 0,20-20,-1 0,1-20,0 0,-20 0,0 0,-20 20,20-20,-20 20,1 20,-1 0,0-20,0 20,20 0,-20 0,20-1,20-19,0 0,-20-19,20-1,0 20,-1-20,-19 0,20 0,-40 20,20-20,-19 40,-1 0,0 0,0 0,0 0,20-1,0 1,20-20,-20-20,20 20,0-19,-20-1,20 0,-1 20,-19-20,0 0,-19 20,-1 20,0-20,0 20,0 0,0 0,20-1,-19 1,38-20,1-20,0 1,0-1,-20 0,20 20,-20-20,-20 0,20 40,-20-20,0 20,0 0,1 0,19-1,-20 1,20-20</inkml:trace>
  <inkml:trace contextRef="#ctx0" brushRef="#br0" timeOffset="73765">14170 1171,'0'20,"0"-1,0 1,0 0,0 0,0 0,0 0,0-1,0 1,0 0,0 0,20 0,-20 0,0 0,0-1,0 1,0 0,0 0,0 0,0 0,0-1,0 1,0 0,0 0,0 0,0 0,0-1,0 1,0 0,0 0,0 0,0 0,20-20,-20 19,0 1,-20 0,20 0,0 0,0 0,0-1,20 1,-20 0,-20-20,20 20,0 0,0 0,0 0,0-1,0 1,0 0,0 0,0 0,0 0,0-1,20 1,-20 0,0 0,0 0,0 0,0-1,0 1,0 0,0 0,0 0,0 0,0-1,19 1,-19 0,0 0,0 0,0 0,0 0,0-1,0 1,0 0,0 0,0 0,0 0,0-1,0 1,0 0,0 0,0 0,0 0,0-1,0 1,0 0,0 0,0 0,0 0,0-1,0 1,0 0,0 0,0 0,0 0,0-1,0 1,0 0,0 0,0 0,20 0,-20 0,0-1,0 1,0 0,0 0,0 0,0 0,0-1,0 1,0 0,0 0,0 0,0 0,-20-20,20 19,0 1,0 0,0 0,0 0,-19-20,19 20,0-1,0 1,0 0,0 0,0 0,0 0,0-1,0 1,0 0,0 0,0 0,0 0,0 0,0-1,0 1,0 0,0 0,0 0,0 0,0-1,0 1,0 0,0 0,0 0,-20-20,20 20,0-1,0 1,0 0,0 0,0 0,0 0,0-1,0-19</inkml:trace>
  <inkml:trace contextRef="#ctx0" brushRef="#br0" timeOffset="179187">9467 3135,'-20'0,"20"20,0 0,0-1,-20 1,20 0,0 0,20-20,0 0,-1 0,-19-20,20 0,0 0,0 1,0-1,-20-20,0 20,20 0,-20 0,0 1,-20 19,20-20,-20 20,0 20,0-20,0 19,1 1,-1-20,20 20,-20-20,20 20,-20-20,0 20,20 0,0 0,20-1,-20 1,20-20,0 0,0 0,-20-20,0 1,19-1,-19 0,0 0,0 0,-19 0,-1 0,0 20,0 0,20 20,-20-20,0 0,20 20,0 0,-19 0,19 0,19 0,-19-1,0 1,20 0,0-20,0 0,0 0,-20-20,20 20,-20-20,19 1,1 19,-20-20,0 0,20 0,-20 0,-20 0,0 20,20-20,-19 20,-1 0,0 0,0 20,0 0,20 0,0 0,-20-20,20 40,0-21,0 1,0 0,20 0,-20 0,20-20,0 0,0-20,0 0,-20 0,19 0,-19 1,0-1,20 0,-20 0,0 0,-20 20,20-20,0 0,-19 1,-1 19,0 0,0 0,20 19,-20 1,20 0</inkml:trace>
  <inkml:trace contextRef="#ctx0" brushRef="#br0" timeOffset="183890">9526 3115,'20'0,"0"0,-20-20,20 20,-20-20,20 20,-20-20,19 20,-19-19,20 19,-20-20,20 20,-20-20,20 20,-20-20,20 0,-20 0,20 20,-20-19,19 19,-19-20,20 20,-20-20,0 0,20 20,-20-20,0 0,20 20,-20-19,20 19,-20-20,20 0,-20 0,20 20,-20-20,19 0,1 1,0 19,-20-20,0 0,20 20,-20-20,20 20,-20-20,20 0,-20 1,19-1,1 0,-20 0,20 20,-20-20,20 20,-20-20,20 0,0 1,-1 19,-19-20,20 20,-20-20,20 20,0-20,0 0,-20 0,20 20,-20-19,20 19,-1-20,1 0,0 0,0 0,0 20,-20-20,20 20,-20-19,19 19,-19-20,20 0,0 20,0-20,0 20,-20-20,20 20,-20-20,20 20,-1-19,-19-1,20 20,0-20,0 0,0 0,0 0,-1 0,1 20,-20-19,20-1,-20 0,20 20,0-20,0 0,-20 0,20 20,-20-19,19-1,1 0,-20 0,20 20,-20-20,20 0,0 1,0-1,-1 20,-19-20,20 0,0 0,0 0,0 1,-20-1,20 20,-20-20,20 20,-20-20,19 0,1 20,-20-20,20 1,0-1,0 0,-20 0,20 20,-20-20,0 0,19 20,-19-20,20 1,0-1,-20 0,20 20,0-20,0 0,0 0,-1 1,-19-1,20 20,-20-20,20 0,0 0,-20 0,20 1,-20-1,20 20,-20-20,0 0,19 20,-19-20,0 0,20 1,-20-1,20 20,-20-20,20 0,0 0,0 0,-20 0,19 20,-19-19,0-1,20 0,-20 0,20 0,-20 0,20 1,-20-1,20 20,-20-20,0 0,20 20,-20-20,0 0,20 20,-20-19,19-1,-19 0,20 0,-20 0,20 0,-20 1,0-1,20 20,-20-20,0 0,20 20,-20-20,0 0,0 1,20 19,-20-20,19 0,-19 0,0 0,20 0,-20 0,0 1,20-1,-20 0,20 0,-20 0,0 0,20 20,-20-19,20-1,-20 0,0 0,20 0,-20 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6:06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3589 122,'0'20,"0"-20</inkml:trace>
  <inkml:trace contextRef="#ctx0" brushRef="#br0" timeOffset="109">3589 122,'0'0</inkml:trace>
  <inkml:trace contextRef="#ctx0" brushRef="#br0" timeOffset="125">3608 122,'0'-20,"0"1,-19 19,-1 0,20 19,0 1,0 0,0 0,20-20,-20-20,19 20,-19-20,0 0,0 1,-19 19,-1 0,0 0,20 19,0 1,20 0,-20 0,20-20,-20-20,19 20,-19-20,0 0,0 1,-19-1,-1 20,0 0,0 20,20-1,0 1,0 0,0 0,0 0,20-20,-20 20,20-20,-20-20,20 20,-20-20,19 0,-19 0,0 0,20 1,-20-1,-20 20,20-20,-19 20,-1 0,0 0,20 20,0 0,-20-1,20 1,20-20,-20 20,20-20,0 0,-20-20,19 20,-19-20,-19 1,19-1,0 0,-20 20,0 0,0 0,20 20,-20-20,20 20,0-1,0 1,0 0,20-20,-20 20,20-20,0 0,0-20,-20 0,19 0,-19 1,-19-1,19 0,0 0,-20 20,0 0,0 0,0 0,20 20,-19 0,19 0,0-1,0 1,0 0,19-20,-19 20,20-20,0 0,0-20,-20 0,20 0,-20 1,0-1,0 0,-20 0,0 0,0 20,20 20,-20-20,20 20,-19 0,19 0,0-1,0 1,19-20,1 0,0 0,0-20,-20 1,20-1,-20 0,0 0,0 0,-20 20,0 0,0 20,0-20,20 20,-19-20,19 20,0 0,19-1,-19-19</inkml:trace>
  <inkml:trace contextRef="#ctx0" brushRef="#br0" timeOffset="3890">21 3275,'0'-20,"0"0,-20 20,20-20,20 20,-20-20,20 20,-20-20,20 20,-20-19,19 19,-19-20,20 20,-20-20,20 20,-20-20,20 20,-20-20,20 20,-20-20,19 20,-19-19,20-1,0 0,-20 0,20 20,0-20,0 1,-1-1,1 0,0 0,0 0,0 20,-20-20,19 1,1-1,0 20,-20-20,20 20,-20-20,20 20,-20-20,20 20,-1-20,1 1,0-1,0 20,0-20,0 0,-1 0,1 20,0-20,0 1,0-1,-1 20,-19-20,20 20,0-20,0 0,0 1,0-1,-1 0,1 20,-20-20,20 0,0 20,0-20,-20 1,19 19,1-20,-20 0,20 20,0-20,0 0,0 0,-1 20,-19-19,20-1,0 20,0-20,0 0,-20 0,19 20,1-19,0-1,0 0,0 20,-20-20,20 0,-1 20,1-20,0 20,-20-19,20-1,0 0,0 0,-20 0,19 0,1 1,0-1,-20 0,20 20,0-20,-1 0,-19 0,20 20,0-19,-20-1,20 0,0 20,-20-20,20 20,-20-20,19 20,-19-19,20-1,0 0,0 20,-20-20,20 20,-20-20,19 0,1 20,-20-19,20-1,0 20,0-20,0 0,-1 0,1 0,0 1,0 19,-20-20,20 20,-1-20,1 0,-20 0,20 20,0-20,-20 1,20 19,-20-20,20 0,-1 20,-19-20,20 20,0-20,0 1,-20-1,20 20,0-20,-1 0,1 0,-20 0,20 20,0-19,0-1,-1 0,1 20,-20-20,20 0,0 20,-20-20,20 1,0-1,-20 0,19 0,1 0,0 20,0-20,0 1,-1-1,1 0,0 20,-20-20,20 0,0 1,0-1,-1 20,1-20,0 0,-20 0,20 20,20-20,-21 1,1-1,0 20,0-20,0 0,-1 0,1 20,0-20,0 1,0-1,0 20,-1-20,-19 0,20 0,0 1,0-1,0 20,-1-20,-19 0,20 20,0-20,0 0,0 1,0 19,-1-20,-19 0,20 0,0 20,0-20,0 20,-1-20,1 1,0 19,0-20,0 20,-20-20,20 0,-1 20,1-20,0 0,0 20,0-19,0 19,-20-20,19 20,-19-20,20 20,-20-20,0 20</inkml:trace>
  <inkml:trace contextRef="#ctx0" brushRef="#br0" timeOffset="20890">6027 63,'-20'-20,"0"20,0 0,0 20,0 0,1-1,-1 1,0 0,20 0,0 0,20-20,0 0,-1 0,1-20,0 0,-20 0,20 20,-20-20,0 1,0-1,-20 20,0 0,0 20,1-1,-1 1,0 0,20 0,0 0,20 0,0-1,-1-19,1-19,0 19,0-20,-20 0,20 0,-20 0,20 0,-20 1,0-1,-20 20,20-20,-20 20,20-20,-20 20,20 20,-20 0,20 0,-20-1,20 1,20 0,-20 0,20-20,-20-20,0 0,0 0,20-19,-20 19,-20 0,20 0,-20 20,0 20,1-20,-1 20,0 0,20 0,-20-20,20 19,0 1,0 0,20-20,-20 20,20-20,0 0,-1 0,1-20,0 0,-20 0,0 1,20-1,-20 0,-20 20,20-20,-20 20,0 0,1 20,-1-20,20 20,-20 0,0-1,20 1,20-20,-20 20,20-20,0 0,-1 0,-19-20</inkml:trace>
  <inkml:trace contextRef="#ctx0" brushRef="#br0" timeOffset="22859">3470 162,'20'0,"-20"0</inkml:trace>
  <inkml:trace contextRef="#ctx0" brushRef="#br0" timeOffset="22953">3470 162,'0'0</inkml:trace>
  <inkml:trace contextRef="#ctx0" brushRef="#br0" timeOffset="22953">3529 162,'20'0,"0"0,0 0,-1 0,1 0,0 0,20 0,-20 0,19 0,-19 0,0 0,19 0,-19-20,20 20,0 0,-1 0,-19 0,20 0,-1 0,1 0,0 0,-1 0,1 0,0 0,-1 0,1 0,-1 0,1 0,0 0,-20 0,19 0,1 0,-1 0,-19 0,20 0,-20 0,19 0,-19 0,20 0,-20 0,19-20,-19 20,20 0,-20 0,19 0,-19 0,0 0,20 0,-21 0,1 0,20 0,-20 0,19 0,-19 0,0 0,0 0,0 0,-1 0,21 0,-20 0,0 0,-1 0,1 0,0 0,0 20,0-40,19 40,-19-20,0 0,0 0,0 0,0-20,-1 20,1 0,0 0,0 0,0 0,-20 20,19-40,1 40,0-20,0 0,0 0,0 0,-1 0,1 0,0 0,0 0,0 0,-1 0,1 0,0 0,0 0,-20 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4:16.7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1131 156,'19'-19,"1"-1,-20 0,0 0,0 0,0 0,-20 0,1 20,-1 0,20 20,-20 0,20 0,-20-20,20 20,0 0,0 0,20-1,0-19,0 0,-20-19,19-1,1 0,-20-20,0 20,0 0,-20 20,1 0,-1 0,0 20,0 0,20 0,-20 20</inkml:trace>
  <inkml:trace contextRef="#ctx0" brushRef="#br0" timeOffset="531">1170 17,'-20'-20,"1"20,-1 20,0 0</inkml:trace>
  <inkml:trace contextRef="#ctx0" brushRef="#br0" timeOffset="4109">0 2124,'0'-20,"20"0,-20 0,0 0,0 0,20 20,-20-20,0 1,19-1,-19 0,20 0,-20 0,20 20,-20-20,20 0,0 1,-20-1,20 20,-20-20,19 20,-19-20,20 20,-20-20,20 0,-20 0,20 20,-20-20,20 1,-20-1,20 20,-20-20,19 0,-19 0,0 0,20 0,-20 0,20 1,-20-1,20 0,0 20,-20-20,20 0,-20 0,19 0,-19 0,20 1,-20-1,20 0,-20 0,20 0,0 0,-20 0,20 0,-20 1,19 19,-19-20,20 0,-20 0,20 0,-20 0,20 0,-20 1,20-1,-20 0,20 0,-20 0,19 0,-19 0,20 0,-20 1,20-1,-20 0,20 0,-20 0,20 0,-20 0,20 0,-20 1,19-1,-19 0,0 0,20 20,-20-20,0 0,20 0,-20 0,0 1,20-1,-20 0,0 0,20 0,-20 0,0 0,20 20,-20-20,19 1,-19-1,20 0,-20 0,20 0,-20 0,20 0,-20 1,0-1,20 20,-20-20,20 0,-20 0,20 20,-20-20,19 0,1 0,-20 1,20 19,-20-20,20 20,0 0</inkml:trace>
  <inkml:trace contextRef="#ctx0" brushRef="#br0" timeOffset="5687">1150 97,'0'20,"20"0,-40-20,20 19,0 1,0 0,0 0,-19-20,19 20,0 0,19-20,-19 20,0-20</inkml:trace>
  <inkml:trace contextRef="#ctx0" brushRef="#br0" timeOffset="21062">2281 77,'20'20,"0"-20,0 0,-20 20,19-20,1-20,0 0,-20 40,-20 0,20 0,-20-1,40-19,-20 20,20-40,0 20,0 0,19 0,-19 0</inkml:trace>
  <inkml:trace contextRef="#ctx0" brushRef="#br0" timeOffset="22375">2321 97,'-20'-20,"0"20,0 0,20 20,-20 20,20-21,-20 1,20 0,0 0,20-20,0-20,-20 0,20 20,0-39,0 19,0 0,-20 0,-20 20,20-20,0 0,-20 20,0 0,20 20,-20-20,20 20,-20-20,20 20,0 0,20-20,0 0,0 0,0-20,-20 0,20 20,-20-20,0 20</inkml:trace>
  <inkml:trace contextRef="#ctx0" brushRef="#br0" timeOffset="23031">2301 57,'0'20,"-20"-20,20 20,20-20,-20 0</inkml:trace>
  <inkml:trace contextRef="#ctx0" brushRef="#br0" timeOffset="23890">1170 137,'20'0,"-20"-20,20 20,0 0,0-20,-1 20,1 0,0 0,0 0,0 0,0 0,-1 0,1 0,0 0,0 0,0 0,0-20,-1 20,1 0,0 0,0 0,0 0,0-20,-1 20,1 0,0 0,0 0,0 0,0-20,-1 40,1-20,0 0,0 0,0 0,0 0,-1 0,1-20,-20 40,20-20,0 0,0 0,0-20,-1 20,1 0,0 0,0 0,0 0,0 0,-1 0,1 0,0 0,0 0,0 0,0 0,-1 0,1 0,0 0,0 0,-20 20,20-20,0 0,0 0,-1 0,-19 20,20-20,0 0,-20 20,-20-20,20 0</inkml:trace>
  <inkml:trace contextRef="#ctx0" brushRef="#br0" timeOffset="25625">2301 17,'0'20,"0"0,-20 0,40 0,-20 0,20-20,0 0,-1 0,1 0,-20-20,20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5:12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6268 1028,'0'-20,"-19"20,19 20,-20-20,20 20,0-1,0 1,0 0,20-20,-1 0,1-20,-20 0,20 20,-20-19,0-1,-20 0,0 20,20 20,-19 0,19-1,-20 1,20 0,20-20,-1 0,1 0,-20-20,0 0,20 1,-20-1,0 0,0 0,-20 20,0 0,20 20,-19-20,19 20,-20 0,20-1,0 1,0 0,0 0,20-20,-20-20,19 20,1-20,0 0,-20 1,20 19,-20-20,0 0,0 0,-20 20,20-39,-20 39,20 39,-20-39,1 0,19 20,-20-20,20 20,-20 0,20-1,0 1,0 0,20-20,-20 0</inkml:trace>
  <inkml:trace contextRef="#ctx0" brushRef="#br0" timeOffset="1578">6288 1028,'20'0,"-20"-20,20 0,0-19,0 19,-1 20,1 0,-20-20,20 0,0 20,0-19,0-1,-20 0,20 20,-1-20,1 1,0-1,0 0,0 0,0 1,-1-1,1 20,-20-20,20 20,-20-20,20 20,0-20,0 20,-20-19,19 19,1-20,0 0,0 0,0 20,-20-19,20-1,-1 20,1-20,-20 0,20 20,-20-20,20 20,0-19,0-1,-1 0,1 20,-20-20,20 20,-20-19,20-1,0 20,-20-20,20 20,-1-20,1 0,0 20,-20-19,20 19,-20-20,20 20,-20-20,20 0,0 1,-1-1,1 0,0 0,0 20,-20-19,20 19,0-20,-1 20,-19-20,20 20,0-20,0 0,0 1,-20 38,-20-19</inkml:trace>
  <inkml:trace contextRef="#ctx0" brushRef="#br0" timeOffset="19906">3154 1067,'20'0,"-20"-19,19 19,1 0,-20-20,20 20,0 0,0 0,0 0,0 0,-1 0,1 0,0 0,0 0,0 0,19 0,-19 0,0 0,20 0,-40-20,20 20,-1 0,1 0,0 0,0 0,0 0,0 0,-1 0,1 0,0 0,0 0,0 0,0 0,-1 20,-19-40,20 20,0 20,0-20,0 0,0 0,0 0,-1 0,1-20,0 20,0 0,0 0,0 0,-1 0,1 0,0 0,0 20,0-20,0 0,-1 0,1 0,0 0,0-20,0 20,0 0,-1 0,1 0,20 0,-20 0,0 0,19 0,-19 0,0 0,0 0,20 0,-21 0,21 0,-20 0,0 0,0 0,19 0,-19 0,0 0,0 0,19 0,-19 0,20 0,-20 20,0-20,19 0,-19 0,20 0,-20 0,19 0,1 0,-20 0,19 0,1 0,-20 0,20 0,-20 0,19 0,-19 0,20 0,-20 0,-1 0,21 0,-20 0,0 0,0 0,-1 0,1 0,0 0,0 0,0 0,0 0,-1 0,1-20,0 40,0-20,0 0,0 0,-1 0,1 0,0 0,20 0,-20 0,19 0,-19 0,0 0,0 0,0 0,0 0,-1 0,1 0,0 0,0 0,0 0,0 0,-1 0,1 0,0 0,0 0,0 0,0 0,-1 0,1 0,0 0,0 0,0 0,0 0,-1 0,-19 0</inkml:trace>
  <inkml:trace contextRef="#ctx0" brushRef="#br0" timeOffset="22516">-1 1048,'20'0,"0"-20,-20 40,0-40,20 20,0 0,0 0,0 0,-1 0,1 0,0 0,0 0,0 0,0 0,-1 0,1 0,0 0,0 0,0 0,0 0,-1 0,1 0,0 0,0 0,0 0,0 0,-1 0,1-20,0 20,0 0,0 0,0 0,-1 0,1 0,20-20,-20 20,0 0,0 0,-1 0,1 0,0 0,0-39,0 39,0 0,19 0,-19 0,0 0,0 0,0 0,19-20,-19 20,0 0,0 0,0 0,-1 0,1 0,0 0,0 0,0 0,0 0,19 0,-19 0,0 0,0 0,0 0,19 0,-19 0,0 0,0 0,0 0,19 0,-19 0,0 0,0 0,20 0,-21 0,1 0,0 0,0 20,20-20,-21 0,1 0,0 0,20 0,-20 39,-1-39,1 0,0 0,0 0,0 0,20 20,-21-20,1 0,20 0,-20 0,0 0,19 0,-19 0,0 0,0 0,19 0,-19 0,0 0,0 0,0 0,0 0,-1 0,1 0,0 0,0 0,20 0,-21 0,1 0,0 0,0 0,0 0,0 0,-1 0,1 0,0 0,0 0,0 0,0 0,0 0,-1 0,1 0,0 0,0 0,0 0,0 0,-1 0,1 20,0-20,0 0,0 0,0 0,-1 0,1 0,0 0,0 0,0 0,0 0,-1 0,1 0,0 0,0 0,0 0,0 0,-1 0,21 0,-20 0,0 0,0 0,0 0,-1 0,1 0,0 0,0 0,0 0,0 0,-1 0,1 0,20 0,-20 0,0 0,-1 0,1 0,0 0,0 0,0 0,0 0,-1 0,1 0,0 0,0 0,0 0,0 0,-1 0,1 0,0 0,0 0,0 0,0 0,0 0,19 0,-19 0,0 0,20 0,-21 20,1-40,0 20,20 0,-20 0,-1 20,1-40,0 40,20-20,-20 0,-1 0,1 0,0 0,20 0,-20 0,-1 0,1 0,0 0,0 0,0 0,0 0,0 0,19 0,-19 0,0 0,0 0,19 0,-19 0,0 0,0 0,0 0,0 0,-1 0,1 0,20 0,-20 0,0 0,-1 0,1 0,-20 19,20-19,0 0,0 0,0 0,-1 0,1 0,0 0,0 20,0-20,0 0,-1 0,1 0,0 0,0 0,0 0,0 0,0 0,-1 0,1 0,0 0,0 0,0 20,0-20,-1-20,1 20,0 0,0 0,0 0,0 0,-1 0,1 0,0 0,0 0,0 0,0 0,-1-20,1 20,0 0,0 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5:39.8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2202,'-20'0,"40"0,-1 0,1 0,0 0,0 0,0 0,0 0,-1 0,1 0,0 0,0 0,0 0,0-40,-1 40,1 0,0 0,0 0,0 0,0 0,0 0,-1 0,1 0,0 0,-20 40,20-40,0 0,0 0,-1 0,-19 20,20-20,0 0,0 0,0 0,0 0,-1 0,1 0,0 0,0 0,0 0,0 0,0 0,-1 0,1 0,0 0,0 0,0 0,0 0,-1 0,1 0,0 0,0 0,0 0,0 0,-1 0,1 0,0 0,0-20,0 20,0 0,0 0,-1 0,1 0,0 0,0 0,0 0,0 0,-1 0,1 0,0 0,0 0,0-40,0 40,-1 0,1 0,0 0,0 0,0 0,0 40,0-40,-1 0,1 0,0 0,0 0,0 0,0 0,-1 0,1 0,0 0,0 0,0 0,0 0,0 0,-1 0,1 20,0-20,0 0,0 0,0 0,-1 0,1 0,0 0,-20 20,20-20,0 0,0-20,-1 20,1 0,0 0,20 0,-20 0,0 0,-1 0,1 0,0 0,0 0,0 0,0 0,-1 0,1 0,0 0,0 0,0 0,19 0,-19 0,0 0,0 0,0-20,0 20,0 0,-1 0,1 0,0 0,0 0,0 0,0 0,-1 0,1 0,0 0,0 0,0 0,0 0,-1 0,1 0,0 0,0 0,0 0,0 0,0 0,-1 0,1 0,0 0,0 0,0 0,0 0,-1 0,1 0,0 0,0 0,0 0,0 0,-1 0,1-40,0 40,0 0,0 0,0 0,0 40,19-40,-19-40,0 40,0 0,0 0,19 0,-19 0,0 0,0 0,0 0,-1 0,21 0,-20 0,0 0,0-20,0 20,-1 0,1 0,0 0,0 0,0 0,0 0,-1 0,1 0,0 0,0 20,0-20,0 0,-1 0,1 0,0 0,20 0,-20 0,0 0,-1 0,1 0,0 0,0 0,0 0,19 0,-19 0,0 0,0 0,0 0,19 0,-19 0,0 0,0 0,0 0,0 0,0 0,19 0,-19 0,0 0,0 0,0 0,-1 0,1 0,0 0,0 40,0-40,19 0,-19 0,0 0,0 0,0 0,0 0,0 0,19 0,-19 0,0 0,0 0,0 0,-1 0,21 0,-20 0,0 0,0 0,-1 0,1 0,0 0,20 0,-20 0,0 0,-1 0,1 0,20 0,-20 0,0 0,19 0,-19 0,0 0,20 0,-21 0,1 0,0 0,20 0,-20 0,0 0,19 0,-19 0,0 0,20 0,-21 0,1 0,0 0,0 0,20 0,-21 20,1-40,0 40,20-20,-20 0,0 0,-1 0,21 0,-20 0,0 0,19 0,-19 0,0 0,0 0,0 0,0 0,19 0,-19 0,0 0,20 0,-20 0,-1 0,1 0,20 0,-20 0,0 0,-1 0,21 0,-20 0,0 0,0 0,0 0,19 0,-19 0,0 0,20 0,-21 0,1 0,0 0,0 0,0 20,0-20,19 0,-19 0,0 0,20 0,-20 0,-1 0,21 0,-20 0,0 0,19 0,-19 0,0 0,0 0,20 0,-21 0,1 0,20 0,-20 0,20 0,-21 0,1 0,20 0,-20 0,0 0,19 0,-19 0,0 0,0 0,0 0,-1 0,21 0,-20 19,0-19,0 0,0 0,-1 0,1 0,0-19,20 19,-20 0,-1 0,1 0,0 0,0 0,0 0,0 0,-1 0,1 0,0 0,0 0,0 0,0 0,0 0,-1 0,1 19,0-19,0 0,0 0,0 0,-1 0,1 0,0-19,20 19,-20 0,-1 0,1 0,0 19,0-19,0 0,0 0,0 0,19 0,-19 0,0 0,0 0,0 0,-1 0,1 0,0 0,0 0,20 0,-1 0,1 0,-20 0,0 0,0 0,-1 0,1 0,0 0,0 0,0 0,0-19,-1 19,1 0,0 0,0 0,0 0,0 0,-1 0,1 0,0 0,0 0,0 0,0 0,0 0,-1 0,1 0,0 19,0-19,0 0,0 0,-1 0,1 0,0-19,0 19,0 19,-20-38,20 19,-1 0,1 0,0 0,0 0,-20 19,20-19,0 0,0 0,-1 0,1 0,0-19,0 38,0-19,0 0,-1 0,1 0,0 0,0 0,0 0,0 0,-1 0,1-19,20 38,-20-19,0 0,0 0,-1 0,1 0,0 0,0 0,0 0,0 0,-1 0,1 0,20 0,-20 0,0 0,0 0,-1 0,1 0,0 0,0 0,20 0,-21 0,1 0,0 0,20 0,-20 0,-1 0,21 0,-20 0,20 0,-20 0,-1 0,21 20,-20-20,20 0,-21 0,1 0,20 0,-20 0,19 0,-19 0,0-20,20 20,-20 0,19 0,-19 0,0 0,0 0,20 0,-21 0,1 0,0 0,20 0,-20 0,-1 0,1 0,0 0,20 0,-20 0,0 0,-1 0,21 0,-20-19,0 19,0 0,-1 0,1 0,0 0,20 0,-20 0,-1 0,1 0,0 0,20-20,-20 20,0 0,19 0,-19 0,0 0,20 0,-21 0,1 0</inkml:trace>
  <inkml:trace contextRef="#ctx0" brushRef="#br0" timeOffset="13266">8373 22,'-20'0,"0"0,1 0,19 20,0 0,0-1,0 1,19 0,1-20,0-20,0 20,-20-20,0 1,20 19,-20-20,-20 20,20-20,-20 20,0 0,0 0,20 20,-19-20,19 20,0-1,0 1,19-20,1 0,-20-20,20 20,-20-19,20 19,-20-20,-20 0,20 0,-20 20,0 0,20 20,-19-20,19 20,0 0,0-1,0 1,19-20,1 0,0-20,-20 1,20 19,-20-20,0 0,-20 20,0 0,0 0,20 20,-19-20,19 20,0-1,0-19</inkml:trace>
  <inkml:trace contextRef="#ctx0" brushRef="#br0" timeOffset="136313">14207 3411,'0'-20,"0"0,0 40,0-20</inkml:trace>
  <inkml:trace contextRef="#ctx0" brushRef="#br0" timeOffset="153188">14247 4382,'0'20,"-20"-20,20 19,20 1,-20-40,19 20,1 0,-20-19,20 19,-20-20,-20 20,0 0,1 0,-1 0,0 0,20 20,20-20,-20 19,20-19,-1 0,1 0,-20-19,20 19,-20-20,0 0,-20 20,0 0,1 0,-1 0,0 20,20 0,20-1,0-19,-1 0,-19-19,20 19,-20-20,0 0,-20 20,20-20,-19 20,-1 0,0 0,0 20,0-20,20 20,0 0,20-1,0-19,0 0,0 0,-1-19,1 19,-20-20,20 0,-40 20,20-20,-20 20,1 0,-1 0,0 0,0 0,20 20,-20-20,20 20,0 0,20-20,0 0,0 0,0 0,-1 0,-19-20,20 20,-40-20,1 20,-1 0,0 0,0 20,0-20,20 20,0-20</inkml:trace>
  <inkml:trace contextRef="#ctx0" brushRef="#br0" timeOffset="158953">11865 1191,'0'-20,"0"40,20-20,-20 20,20 0,-20 0,20-20,-20 19,20-19,-20 20,20 0,-1 0,1 0,0 0,-20-1,20-19,-20 20,20 0,0 0,-20 0,20-20,-20 19,19 1,1-20,-20 20,20 0,0-20,-20 20,20 0,0-1,-20 1,19-20,-19 20,20-20,-20 20,20 0,-20-1,20-19,-20 20,20-20,0 20,-1-20,-19 20,20 0,0-20,-20 20,20-20,-20 19,20-19,-20 20,20 0,-20 0,20 0,-1-20,-19 19,20 1,-20 0,20-20,-20 20,20-20,0 20,0 0,-20-1,19-19,1 20,0 0,0 0,-20 0,20-20,-20 19,20-19,-1 0,1 20,0 20,0-20,0 0,0-1,-20 1,20-20,-20 20,19 0,1 0,-20-1,20 1,0 0,-20 0,20 0,0-20,-20 19,19 1,1 0,0 0,0 0,-20 0,20-20,-20 19,20 1,-1 0,-19 0,20 0,0-1,0 1,-20 0,20-20,-20 20,20 0,0 0,-1-1,1 1,0 0,-20 0,20-20,-20 20,20-1,-20 1,20-20,-20 20,0 0,19-20,-19 20,20 0,-20-1,20-19,-20 20,20 0,-20 0,20 0,-20-1,0 1,20-20,-20 20,0 0,19 0,-19 0,20-1,-20 1,20-20,-20 20,20 0,0 0,-20-1,20-19,-20 20,20-20,-20 20,19-20,-19 20,20-20,-20 20,0 0,20-20,-20 19,20-19,-20 20,20-20,-20 20,20-20,-20 20,0 0,19-20,-19 19,20-19,0 20,0-20,-20 20,20-20,0 20,-1 0,1-20,-20 20,20-20,-20 19,20-19,-20 20,0 0,0-40,0 20</inkml:trace>
  <inkml:trace contextRef="#ctx0" brushRef="#br0" timeOffset="163578">13869 3649,'20'19,"0"-19,-20 20,20-20,-20 20,20-20,-20 20,0 0,0-1,0 1,20 0,-20 0,0 0,0-1,20 1,-20 0,19-20,-19 20,0 0,20-20,-20 20,20-1,0 1,-20 0,20-20,-20 20,0 0,20-20,-20 19,19 1,-19 0,0 0,20-20,-20 20,0 0,20-1,-20 1,20 0,-20 0,20 0,-20-1,20-19,-20 20,0 0,20 0,-20-20</inkml:trace>
  <inkml:trace contextRef="#ctx0" brushRef="#br0" timeOffset="175860">11885 4402,'0'-20,"0"0,-20 20,1 0,-1 0,20 20,-20-20,20 20,-20-1,40-19,0 0,0 0,-1 0,-19-19,20 19,-20-20,0 0,-20 20,1 0,-1 0,0 20,20 0,0-1,20-19,0 0,-1-19,1 19,-20-20,20 20,-20-20,-20 20,0 0,1 0,-1 20,20 0,20-1,-20-38,19 19,1-20,-40 20,20-20,-19 20,-1 0,20 20,-20-20,20 20,0-20</inkml:trace>
  <inkml:trace contextRef="#ctx0" brushRef="#br0" timeOffset="179485">14266 4421,'-19'0,"-1"0,0 0,0 0,0 0,0 0,0 0,1 0,-1 0,0 0,0 0,0 0,0 0,1 0,-1 0,0 0,20-19,-20 19,0 0,0 0,0 0,1 0,-1 0,0 0,20-20,-20 20,0 0,0 0,1 0,-1 0,0 0,0 0,0 0,0 0,1 0,-1 0,0 0,0 0,0 0,20-20,-20 20,0 0,1 0,-1 0,0 0,0 0,0 0,0 0,1 0,-1 0,20 20,-20-20,0 0,0 0,0 0,1 0,-1 0,0 0,0 20,0-20,0 0,0 0,1 0,-1 0,0 0,0 0,0 0,0 0,1 0,-1 0,0 0,0 0,0 0,0 0,1 0,-1 0,0 0,0 0,0 0,0 0,0 0,1 0,-1 0,0 0,0-20,0 20,0 0,1 0,-1 0,0 0,0 0,0 20,0-20,1 0,-1 0,20 19,-20-19,0 0,0 0,0 0,0 0,1 0,-1 0,0 0,0 0,0 0,20-19,-20 38,1-38,-1 19,0 0,0 0,0 0,0 0,1 0,-1 0,0 0,0-20,0 20,0 0,0 0,1 0,-1 0,0 0,0 0,20 20,0-40,-20 20,0 0,1 0,-1 0,0 0,0 20,20-40</inkml:trace>
  <inkml:trace contextRef="#ctx0" brushRef="#br0" timeOffset="189266">8453 1171,'0'20,"19"-20,-19 20,20-20,0 20,0-20,0 20,0-20,-1 19,1-19,0 0,-20 20,20-20,-20 20,20-20,-20 20,20-20,-20 20,19-20,-19 20,20-20,-20 19,20-19,0 20,0-20,-20 20,20-20,0 20,-1 0,1-1,0 1,-20 0,20-20,-20 20,20-20,-20 20,20-20,-20 20,19-20,-19 19,20-19,0 20,0-20,-20 20,20 0,0 0,-1-1,1 1,-20 0,20-20,-20 20,20-20,-20 20,20-20,0 20,0-1,-1-19,-19 20,20-20,-20 20,20-20,-20 20,20-20,0 20,0-1,-1 1,1-20,-20 20,20-20,-20 20,20-20,0 20,0 0,-1-1,1-19,-20 20,20 0,0-20,-20 20,20-20,0 20,0-1,-1-19,1 0,-20 20,20-20,0 40,0-40,-20 20,20-20,-1 20,1-1,0 1,0-20,0 20,0 0,-1-20,-19 20,20-20,0 19,0 1,0-20,-20 20,20-20,0 20,-1-20,-19 20,20-20,0 19,0 1,0 0,0 0,-1 0,1 0,0-1,0 1,0 0,0-20,0 20,-20 0,19-20,1 19,0 1,0 0,0-20,-20 20,20 0,-1 0,1-20,0 19,0 1,0 0,0-20,-1 20,1 0,-20-1,20 1,0 0,0 0,0 0,0 0,-1-1,1-19,0 20,0 0,0 0,0 0,-1-1,1 1,0 0,0 0,0 0,0-20,-1 20,1-1,-20 1,20-20,0 20,-20 0,20 0,0-1,-20 1,20-20,-20 20,19 0,1 0,-20 0,20-1,-20 1,20 0,-20 0,20 0,0-1,-20 1,19 0,-19 0,0 0,20 0,-20-1,20 1,-20 0,20-20,0 20,0 0,-20-1,19 1,1 0,0 0,0 0,0-1,0 1,-20 0,20 0,-1-20,1 20,-20 0,20-1,0-19,0 20,-20 0,20-20,-1 20,-19 0,20-1,0 1,0 0,0 0,0 0,-20 0,19-1,1 1,-20 0,20-20,0 20,0 0,-20-1,20 1,0-20,-20 20,19-20,-19 20,20-20,0 0,-20 20,20-20,0 0,-20 20,20-20,-20 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7:1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 19,'0'-19,"0"19</inkml:trace>
  <inkml:trace contextRef="#ctx0" brushRef="#br0" timeOffset="266">158 19,'-40'19,"21"-19,-21 20,20-1,0 1,1-1,19 1</inkml:trace>
  <inkml:trace contextRef="#ctx0" brushRef="#br0" timeOffset="17516">3549 116,'20'0,"-20"0</inkml:trace>
  <inkml:trace contextRef="#ctx0" brushRef="#br0" timeOffset="17609">3549 116,'0'0</inkml:trace>
  <inkml:trace contextRef="#ctx0" brushRef="#br0" timeOffset="17625">3588 77,'-19'0,"19"-19,-20 19,0 0,20 19,0 1,0-1,20 1,0-40,-1 20,-19-19,0-1,20 20,-20-19,0-1,0 1,-20 19,1 0,-1 19,0-19,20 20,-20-20,20 19,0 1,20-1,0-19,0 0,-20-19,0-1,0 1,0-1,-20 20,0 0,20 20,0-1,0 1,0-1,0 1,20-20,0 0,-1 0,1-20,0 20,-20-19,20-1,0 1,-1-1,-19 1,-19 19,19-19,-20 19,20 19,-20-19,0 0,20 19,-20-19,20 20,0-1,-19-19,19 20,0-1,19 1,1-40,0 1,-20-1,0 1,20 19,-20-20,0 1,-20 19,0-19,0 19,1 19,-1 0,0 1,20-1,0 1,0-1,20-19,0 0,-1 0,-19-19,20-1,-20 1,-20 19,20 19,-19-19,19 20,0-1,19-19,1 0,0 0,-20-19,20-1,0 20,-20-19</inkml:trace>
  <inkml:trace contextRef="#ctx0" brushRef="#br0" timeOffset="19125">3687 38,'-19'20,"19"-1,0-19</inkml:trace>
  <inkml:trace contextRef="#ctx0" brushRef="#br0" timeOffset="21078">118 136,'20'0,"-20"-20,0 1,20 19,0 0,-20-20,20 20,0 0,-1 0,1 0,0 0,0 0,0 0,-20 20,20-20,-1 0,1 0,0 0,0 0,0 0,0 0,-1 0,1-20,0 20,0 0,0 0,0 0,-1 0,1 0,0 0,0 0,0 0,-1 0,1 0,0 0,0 0,0 0,0 0,-1 0,1 0,0 0,0 0,0 0,0 0,-1 0,1 0,0 0,0 0,0 0,0 0,-20-19,19 38,1-38,-20 38,20-38,0 19,0 0,0 0,-1 0,1 0,0 0,-20 19,20-19,0 0,0-19,-1 19,1 0,0 0,0 0,0 0,-1 0,1 19,0-19,0 0,0 0,0 0,-1 0,1 0,0 0,0 0,0 0,0 0,-1 0,1 0,0 0,0 0,0 0,-20 20,20-20,-1 0,1 0,0 0,0 0,0 0,0 0,-1 0,1 0,0 0,0 0,0-20,19 20,-19 0,0 0,0 0,0 0,-1 0,1 0,0 0,0 0,0 0,0 0,-1 0,1 0,0 0,0 0,0 0,0 0,-1 0,1 0,0 0,0-19,0 19,0 0,-1 0,1 0,0 0,0 0,0 0,-1 0,1 0,0 0,0 0,0 0,0 0,-1 0,1 0,0 0,0 0,0 0,0 0,-1 0,1 0,0 0,-20 19,20-38,0 38,0-19,-1 0,1 0,0 0,0 0,0 0,0 0,-1 0,1 20,0-20,0 0,0 0,-1 0,1 0,0 0,0 0,0 0,-20 19,20-19,-1 0,1 0,0 0,0 0,0 0,0 0,-1 0,1 0,0 0,0 0,0 0,0 0,-1 0,1 0,-20-19,20 19,0 0,0 0,0 0,-20 19,0-19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10:32:52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22 108,'0'-19,"0"1,17 18,0-17,-17 34,-17-17,0 0,17-17,17 17,-17-18,17 18,1 0,-18 18,18-18,-18 17,0 1,0 1,-18-19,18 18,-18-18,1 0,0 0,17-18,-18-1,18 1,0 1,18-1,-18-1,17 19,-17 19,0-1,0-1,-17 1,17 1,0-38,-18 1,18 1,0-1,18 18,-18-19,17 19,-17 19,0-1,17-1,-17 1,-17-18,0-18,17 1,-18-1,18-1,18 1,-1 18,-17 18,0 1,17-19,-17 18,0-1,0-34,0 34,18-17,-18 18,-18-18,18-18,0 1,0 34,18-17,-18 18,0 1,-18-19,18 18,0-36,0 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14T10:32:55.54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3870 9575,'0'0,"25"0,-1-25,1 25,-25-25,25 25,-25 0,25-25,0 25,-25 0,25-25,-25 1,24 24,1 0,-25-25,25 25,-25-25,25 0,-25 25,0-25,0 25,0-24,25 24,-25-25,24 0,-24 0,0 25,25-25,-25 1,25-1,0 25,-25-25,25 0,-25 25,24-25,1 25,-25-24,25-1,0 25,0-25,-25 25,24-25,-24 0,25 25,-25-25,25 25,0-49,-25 49,25-25,-25 25,24-25,1 25,-25-25,25 1,-25 24,0-25,25 25,-25-25,0 0,25 25,-1-25,-24 25,25-24,-25 24,25 0,0-25,-25 0,25 25,-1-25,1 25,-25-25,25 1,-25 24,25 0,0-25,-25 25,24 0,1-25,0 0,-25 25,25 0,-25-25,25 25,-25 0,25-24,-1 24,-24 0,25-25,0 0,0 25,-25 0,49-25,-49 25,25-25,-25 1,50 24,-50-25,25 25,-25-25,24 0,-24 25,50-25,-50 25,25-24,-25-1,25 25,-1-25,-24 0,25 0,-25 25,25-24,0 24,-25-25,25 0,-1 25,1-25,-25 25,25-25,-25 0,50 25,-50-24,24 24,-24 0,25-25,0 25,-25 0,25-25,-25 0,25 25,-1 0,-24-25,25 25,-25 0,25-24,-25-1,25 25,0 0,-25-25,24 25,-24-25,50 0,-50 25,25-24,-25 24,25 0,-1 0,-24-25,25 25,-25-25,25 25,-25-25,25 25,0 0,-25-25,25 25,-1-24,1-1</inkml:trace>
  <inkml:trace contextRef="#ctx0" brushRef="#br0" timeOffset="7008.4005">6251 7516,'0'0,"50"-25,-50 25,25 0,-25 0,24 0,-24-25,25 25,0 0,-25-25,25 25,-25 0,25 0,-25 0,24-24,1 24,-25 0,50 0,-50 0,25-25,-1 25,1 0,-25 0,25 0,-25 0,25 0,-25-25,25 25,-1 0,1 0,-25 0,25 0,0 0,-25 0,25 0,-25 0,49 0,-49 0,50 0,-1 0,-49 0,25 0,-25 0,25 0,-25 0,25 0,0 0,-1 0,-24 0,25 0,0 0,-25 0,25 0,-25 0,25 0,0 0,-25 0,24 0,26 25,-50-25,50 0,-1 0,-49 0,25 0,0 0,-25 0,25 0,-25 0,24 0,1 25,0-25,0 0,49 24,-49-24,0 0,24 0,-24 0,0 0,-25 0,25 0,-25 0,49 0,-24 0,0 0,0 0,0 0,-1 25,1-25,0 0,-25 0,25 0,-25 0,25 0,-25 0,24 0,1 0,-25 0,25 0,-25 0,50 0,-25 0,-1 0,1 25,0-25,0 0,-25 0,25 0,-25 0,24 0,1 0,0 0,-25 0,25 0,-25 0,25 0,-1 0,26 0,-50 0,25 0,0 0,-1 0,-24 0,25 0,0 0,0 0,-25 0,25 0,-25 0,49 0,-49 0,25 0,-25 0,25 0,-25 0,25 0,-1 0,-24 0,25 25,-25-25,25 0,0 0,-25 0,25 0,-1 0,1 0,-25 0,25 0,-25 0,25 0,-25 0,25 0,-1 0,1 0,0 0,0 0,-25 0,49 0,-49 0,25 0,0 0,0 0,25 0,-26 0,-24 0,50 0,-50 0,25 0,-25 0,25 0,-1 0,-24 0,25 0,25 0,-50 0,25 0,-1 0,-24 0,25 0,-25 0,25 0,-25 0,25 0,0 0,-1 0,-24 0,25 0,0 0,0 0,-25 0,25 0,-1 0,1 0,-25 0,25 0,0 0,-25 0,25 0,-25 0,24 0,-24 0,25 0,0 0,25 0,-50 0,24 0,-24 0,50 0,-50 0,25 0,-25 0,25 0,-1 25,1-25,0 0,0 0,-25 0,25 0,0 0,-1 24,1-24,-25 0,25 0,0 0,-25 0,25 0,-1 0,1 0,25 0,-50 0,25 0,-1 0,1 0,0 0,0 0,0 0,-25 0,24 0,1 0,0 0,-25 0,25 0,-25 0,25 0,-1 0,1 0,-25 0,25 0,0 0,-25 0,25 0,-25 0,24 0,1 0,0 0,25 0,-50 0,49 0,-49 0,25 0,25 0,-50 0,49 0,-49 0,25 0,-25 0,25 0,-25 0,25 0,0 0,-25 0,24 0,-24 0,50-24,-25 24,0 0,-25 0,24 0,-24 0,25 0,25-25,-25 25,-1 0,-24 0,25 0,0 0,-25 0,25 0,0 0,-1 0,-24 0,25 0,25 0,-50 0,25 0,-25 0,24 0,1 0,-25 0,25 0,-25 0,25 0,-25 0,25 0,-1 0,1 0,0 0,0 0,-25 0,49 0,-24 0,-25 0,25 0,0 0,-25 0,25 0,24 0,-49 0,50 0,-25 0,24 0,-24 0,0 0,0 0,0 0,-25 0,24 0,1 0,0 0,-25 0,25 0,0 0,-1 0,1 0,0 0,49 0,-49 0,0 0,25 0,-1 0,-24 0,0 0,-25 0,25 0,-1 0,1 0,-25 0,25-25,0 25,0 0,-1 0,-24 0,25 0,0 0,0-25,-25 25,25 0,-1 0,26 0,-25 0,0 0,-1 0,1-25,0 25,0 0,0 0,-25-24,25 24,-1 0,1 0,0 0,0 0,0 0,24 0,-24 0,0 0,24 0,-24 0,0 0,-25 0,25 0,0 0,-1 0,-24 0,25 0,0-25,0 25,-25 0,25 0,-25 0,24 0,1 0,0-25,0 25,0 0,24 0,-24 0,0 0,0 0,-1 0,26 0,-25 0,0 0,-1 0,1 0,0 0,0 0,-25 0,25 0,0 0,-1 0,1 0,0 0,0 0,0 0,-1 0,1 0,25 0,-25 0,24 0,-49 0,50 0,-50 0,25 0,-1 0,1 0,0 0,-25 0,25 0,0 0,-25 0,24 0,1 0,0 0,-25 0,25 0,-25 0,25 0,-1 0,1 0,-25 0,50 0,-25 0,-25 0,49 0,-49 0,25 0,-25 0,25 0,0 0,-25 0,24 0,1 0,0 0,0 0,-25 0,49 0,-24 25,0-25,-25 0,25 0,0 0,0 0,-25 0,24 0,1 0,0 0,25 25,-26-25,1 0,50 0,-51 0,1 0,0 24,-25-24,50 0,-50 0,24 0,1 0,0 0,0 0,24 0,-24 0,25 0,-25 0,-1 25,1-25,0 0,0 0,0 25,-1-25,1 0,-25 0,25 0,0 0,0 0,-25 0,24 0,1 0,-25 0,25 0,-25 0,25 0,0 0,0 0,-25 0,49 0,-24 0,0 0,0 0,-1 25,1-25,0 0,0 0,0 0,-1 0,-24 0,25 0,0 0,0 0,0 0,-1 0,1 0,25 0,-25 0,-1 0,1 0,0 0,0 0,-25 0,49 0,-49 0,25 0,0 0,0 0,-25 0,25 0,-1 0,1 0,-25 0,25 0,-25 0,25 0,0 0,-1 0,1 0,-25 0,25 0,0 0,-25 0,25 0,-25 0,25 0,-1 0,-24 0,25 0,-25 0,25 0,-25 0,25 0,0 0,-25 0,24 0,-24 0,25 0,25 0,-25 0,-1 0,-24 0,25 0,-25 0,25 0,0 0,-25 0,25 0,-25 0,24 0,1 0,-25 0,25 0,-25 0</inkml:trace>
  <inkml:trace contextRef="#ctx0" brushRef="#br0" timeOffset="9784.5594">15801 7441,'0'0,"0"0,0 25,0 0,0-25,0 25,25-25,0 25,-25-25,24 0,-24 0,0-25,0 25,0-25,0 0,0 25,0 0,-24 0,-1 0,25 0,-50 0,50 0,-25 0,25 25,0-25,0 50,0-50,25 0,-25 0,25-25,-25 25</inkml:trace>
  <inkml:trace contextRef="#ctx0" brushRef="#br0" timeOffset="12576.7193">18083 7516,'0'0,"0"25,0-25,0 24,25-24,-25 0,49 0,-49 0,0 0,0-24,0-1,0 25,0-25,0 25,0-25,0 25,0 0,-24 0,-1 0,25 0,-25 0</inkml:trace>
  <inkml:trace contextRef="#ctx0" brushRef="#br0" timeOffset="18648.0666">3771 9624,'24'0,"-24"0,50 0,-50 0,25-25,-25 25,0-24,25 24,-25-25,0 25,0-25,0 0,0 0,0 25,0-24,0-1,0 25,-25 0,25 25,-25-25,25 0,-25 0,0 24,25-24,-24 0,24 25,-25-25,25 25,0 0,0-25,0 25,0-25,0 24,25 1,-25-25,24 0,-24 0</inkml:trace>
  <inkml:trace contextRef="#ctx0" brushRef="#br0" timeOffset="25664.4679">3795 9599,'25'-49,"-25"49,25 0,-25 0,25 0,0 0,-25 0,24 0,-24 0,25 0,0 0,0 0,0 0,0 0,-25 0,24 0,-24 0,25 0,0 0,0 0,-25 0,25 0,-1 0,-24 0,25 0,0 0,0 0,24 0,-24 0,0 0,0 0,0 0,-1 0,-24 0,25 0,-25 0,25 0,-25 0,25 0,0 0,-25 0,24 0,1 0,0 0,0 0,0 0,-25 0,24 0,-24 0,25 0,-25 0,25 0,0 0,-25 0,25 0,-1 0,1 0,0 0,0 0,0 0,-1 0,1 0,25 0,-50 0,25 0,0 0,-1 0,-24 0,25 0,-25 0,25 0,-25 0,50 0,-50 0,49 0,1 0,-25 0,-1 0,-24 0,25 0,0 0,0 0,-25 0,25 0,24 0,-24 0,0 0,24 0,-24 0,0 0,25 0,-50 0,24 0,-24 0,25 0,0 0,-25 0,25 0,-25 0,49 0,-49 0,25 0,0 0,0 0,-25 0,25 25,24-25,-49 0,25 0,0 0,0 0,-1 0,1 0,25 0,0 24,-26-24,26 25,-50-25,25 0,0 0,-1 0,1 0,0 0,25 25,-26-25,1 0,0 0,25 0,-26 25,1-25,-25 0,25 0,0 0,0 0,24 25,1-25,-1 0,-24 0,50 0,-51 0,1 0,25 0,-25 24,-1-24,-24 0,25 0,25 25,-50-25,50 0,-1 0,-24 0,25 0,-26 0,51 25,-50-25,-1 0,26 0,-50 0,50 0,-26 0,1 0,0 0,25 0,-50 0,24 0,1 0,0 0,-25-25,25 25,-25 0,49 0,-24 0,0 0,-25 0,25 0,-25 0,25 0,-1 0,1 0,0-25,0 25,0 0,-1-24,-24 24,25 0,0 0,0 0,0 0,-25 0,25 0,-1 0,26 0,-50 0,25 0,0 0,-1 0,1 0,-25 0,25 0,0 0,-25 0,25 0,-1 0,1 0,0 0,25 0,-50 0,24 0,1 0,0 0,0 0,0 0,-1 0,-24 0,50 0,-50 0,25 0,0 0,-1 0,26 0,-50 0,25 0,0 0,-1 0,1 0,-25 0,25 0,0 0,-25 0,25 0,24 0,-24 0,0 0,0 0,-1 0,1-25,0 25,0 0,25 0,-26 0,1 0,0 0,0 0,0-25,-1 25,1 0,0 0,-25-25,25 25,0 0,-25 0,24 0,-24 0,25 0,-25 0,50-25,-25 25,-1 0,-24 0,25 0,25-24,-25 24,-1 0,1 0,0 0,-25 0,25 0,0 0,-1 0,-24 0,25 0,0-25,0 25,0 0,-25 0,49 0,-49 0,25 0,-25 0,25 0,0 0,-25 0,24 0,-24 0,50 0,-50 0,25 0,-25 0,25 0,0 0,-1 0,1 0,0 0,0 0,-25 0,25 0,-1 0,1 0,0 0,0 0,0 0,-1 0,26 0,-25 0,0 0,-1 0,-24 0,25 0,0 0,0 0,24 0,-24 0,25 0,-1 0,1 25,-25-25,0 0,-25 0,49 0,-49 0,25 24,-25-24,50 0,-26 0,1 0,0 0,0 0,0 0,24 0,-24 25,0-25,0 0,24 0,-24 25,50-25,-26 0,-24 25,25-25,49 0,-50 0,26 0,-26 0,1 25,24-25,-24 0,-25 0,0 0,-25 0,24 0,-24 0,50 0,-25 0,-25 0,49 0,26 0,-75 0,25 0,24 0,-24 0,0 0,-25 0,25 0,0 0,-1 0,1 0,0 0,0 0,0 0,-25 0,24 0,1 0,0 0,-25 0,25 0,0 0,-1 0,1 0,0 0,25 0,-50 0,49 0,-49 0,25 0,25 0,-26 0,1 0,25 0,-25 0,-1 0,-24 0,25 0,0 0,0 0,-25 0,25 0,-25 0,49 0,-24 0,0 0,0 0,24 0,-24 0,0 0,25 0,-26 0,1 0,25 0,-25 0,-1 0,26 0,0 0,-50 0,49 0,-24 0,0 0,24 0,-24 0,0 0,0 0,-25 0,25 0,-1 0,26 0,-50 0,50 0,-26 0,1 0,25 0,24-25,-49 25,25-25,-25 25,24 0,-24 0,0 0,0 0,-1 0,1 0,-25 0,50 0,-50 0,25 0,24 0,-24 0,0 0,0 0,-1 0,1 0,25 0,-50 0,25 0,-1 0,-24 0,25 0,-25 0,25 0,0 0,0 0,-25 0,49 0,-49 0,25 0,-25 0,50 0,-50 0,24 0,-24 0,50 0,-25 0,0 0,-1 0,26 0,-25 0,0 0,24 0,-49 0,25 0,-25 0,25 0,0 0,24 0,1 0,0 0,-1 0,1 0,24 0,-49 0,0 0,0 0,-25 0,24 0,-24 0,25 0,0 0,25 0,-26 0,26 0,0 0,-1 0,26 0,-51 0,1 0,25 0,-50 0,25 0,24 0,-24 0,25 0,-25 0,-1 0,1 0,0 0,0 0,0 25,-25-25,24 0,1 0,25 0,-1 0,-24 0,25 0,24 25,-24-25,-1 24,1-24,-25 0,24 25,1-25,-25 0,24 0,-49 0,25 0,0 0,0 0,-25 0,25 0,-1 0,1 0,-25 0,25 0,-25 0,50 25,-50-25,25 0,24 0,-49 0,50 0,-1 0,-24 0,25 0,-25 0,-25 0,24 0,-24 0,50 0,-25 0,0 0,-1 0,26 0,-50 0,50 0,-50 0,49 0,-49 0,25 0,25 0,-1 0,-24 0,25 0,-26-25,-24 25,50 0,-50 0,25 0,0-25,-1 25,-24-24,25 24,0 0,25 0,-50 0,24-25,1 25,0-25,0 25,0 0,0 0,-25 0,24 0,1-25,-25 25,25 0,0 0,0 0,-25 0,24 0,-24 0,50-25,-25 25,24 0,-24 0,50 0,-75 0</inkml:trace>
  <inkml:trace contextRef="#ctx0" brushRef="#br0" timeOffset="27464.5708">19298 9575,'0'0,"0"0,0 24,0 1,0 0,0-25,0 25,0 0,0-25,0 24,0-24,0 0,25 0,0 0,-25 0,0-24,0-1,0 25,0-25,0 25,0-25,0 25,0-25,0 1,-25 24,25 0,-25 24,25-24,-24 25,24-25</inkml:trace>
  <inkml:trace contextRef="#ctx0" brushRef="#br0" timeOffset="30167.7255">20464 8607,'0'-25,"0"1,0 24,0 0,0 0,0 24,0-24,0 0,0 0,50 0,-50-24,25 24,-25-25,49 0,-49 25,0-25,0 25,-25 0,1 0,24 0,-25 0,25 0,-25 25</inkml:trace>
  <inkml:trace contextRef="#ctx0" brushRef="#br0" timeOffset="32071.8341">20489 8508,'0'25,"0"-25,0 25,-25-25,25 24,-25 1,25-25,-24 25,24-25,-25 25,0 0,0-1,0-24,25 25,-24 0,24-25,-25 0,0 25,0-25,25 25,-25-25,25 24,-24-24,-1 25,25-25,-25 0,25 0,-50 25,50-25,-24 0,24 25,-25-25,0 25,25-25,-25 0,25 24,-25-24,1 25,-1 0,25-25,-25 25,0-25,0 25,25 0,-25-25,1 24,24-24,-25 25,25-25,-25 25,25 0,-25-25,0 25,1-25,24 24,-25 1,0-25,25 25,-50-25,50 25,-24 0,24-25,-25 24,25-24,-50 25,50 0,-25-25,25 25,-24-25,-1 25,0-1,25-24,-25 25,0-25,25 25,0-25,-24 50</inkml:trace>
  <inkml:trace contextRef="#ctx0" brushRef="#br0" timeOffset="34872.9945">20489 5507,'0'0,"25"0,-25 24,0 1,25 50,-25-75,0 24,0 26,0-25,0 0,0-25,0 24,0 1,0 0,0 0,0 0,0 0,0-25,24 49,-24-49,0 25,0-25,0 25,0 0,0-25,0 24,25-24,-25 25,0-25,0 25,0 0,0-25,0 25,0-1,0 1,0 0,0-25,25 50,-25-26,0 1,0-25,0 25,0-25,0 25,0 0,0-1,0-24,25 25,-25 0,0-25,0 25,0 0,0-1,0 1,0-25,0 25,0 0,0 0,0-25,0 49,0-49,0 25,0 0,0 0,0-25,0 24,0-24,0 25,0-25,0 25,0 0,0-25,0 25,0-25,0 49,0-49,0 25,0 0,0 0,0 0,0-25,0 49,0-49,0 25,0 0,0-25,0 25,0-25,0 24,-25-24,25 25,0 0,0-25,0 25,0-25,0 25,0-1,0-24,0 25,0 0,0-25,0 25,0 0,0-25,0 24,0 1,0 0,0-25,0 25,0-25,0 25,0-1,0-24,0 25,0-25,0 25,0-25,0 50,0-50,0 24,0-24,0 25,0 0,0 0,0-25,0 25,0-1,0 1,-25-25,25 50,0-50,0 25,0-25,0 24,0 1,0-25,0 25,0-25,-25 25,25-25,0 25,0 0,0-25,0 24,0-24,0 25,0 0,0-25,0 25,0-25,0 25,0-25,0 24,-24 1,24-25,0 25,0-25,0 25,0 0,0-25,0 24,0-24,0 25,0-25,0 25,0 0,0-25,0 25,0-25,0 49,0-49,0 25,0-25,0 25,0 0,0-1,0-24,0 25</inkml:trace>
  <inkml:trace contextRef="#ctx0" brushRef="#br0" timeOffset="39272.2462">20539 5358,'0'25,"-25"-25,25 0,-25 0,25 0,-25 0,25 0,-25 0,1 0,24 0,-25 0,25 0,-25 0,0 0,25 0,-25 0,25 0,-24 0,24 0,-25 0,0 0,25 0,-25 0,25 0,-25 0,1 0,24 0,-25 0,25 0,-25 0,25 0,-25 0,0 0,25 0,-24 0,24 0,-25 0,0 0,25 0,-25 0,25 0,-25 0,25 0,-24 0,-1 0,25 0,-25 0,25 0,-25 0,25 0,-25 0,0 0,25 0,-24 0,-1 0,0 0,0 0,25 0,-25 0,1 0,-1 0,25 0,-25 0,0 0,25 0,-25 0,25 0,-24 0,-1 0,0 0,25 0,-25 0,0 0,25 0,-24 0,-1 24,0-24,25 0,-25 0,25 25,0 0,0 25,0-26,-25 26,1-25,24 0,0-25,0 24,-25 1,25 0,0-25,0 25,-25-25,0 25,25-1,0-24,0 25,-25-25,25 25,0 0,-24-25,-1 25,25-25,-25 25,25-25,-25 24,25 1,0-25,-25 25,25 0,-24 0,24-25,-25 49,0-24,25 0,-25 24,25-49,-25 25,25-25,0 50,0-50,-24 49,24-49,0 25,-25 0,0 0,25-25,0 25,-25-1,25 1,-25-25,25 25,0-25,0 25,0 0,-25-25,25 24,-24 1,24 0,0-25,-25 25,25-25,-25 25,25-1,0-24,0 25,-25-25,25 25,-25-25,25 25,-24 0,24-25,0 24,-25-24,25 25,-25 0,25-25,0 25,0-25,-25 25,25-25,-25 25,25-1,0-24,-24 25,24-25,-25 50,0-50,25 25,0-25,-25 24,25 1,0 0,-25-25,1 25,24 0,-25-1,25-24,0 25,-25 0,0 0,25-25,-25 25,25-1,0-24,-24 25,-1 0,25 0,0-25,-25 49,25-49,-25 25,0 0,25 0</inkml:trace>
  <inkml:trace contextRef="#ctx0" brushRef="#br0" timeOffset="49671.841">15826 7367,'25'25,"-25"-25,49 0,-24 0,25-50,-26 25,1-24,0 24,0 0,-25 25,49-49,-49 49,25-50,-25 50,25-25,0 25,-25-25,25 1,-25-1,24 25,-24-25,25 0,-25 25,0-25,0 25,25-24,-25 24,0-25,25 0,-25 25,25-25,-25 0,24 0,-24 25,25-24,-25 24,25-25,0 0,-25 25,25-25,-25 25,24-25,1 25,-25-24,25-1,0 0,0 0,-25 25,24-25,-24 25,50-49,-50 49,0-25,25 25,-25-25,25 0,0 1,-25 24,24-25,-24 0,25 25,0-25,-25 25,25-25,-25 25,25-24,-25-1,24 25,1-25,-25 25,50-25,-50 0,25 1,-25 24,24-25,-24 0,25 25,0-25,-25 25,0-25,25 1,-25 24,25-25,-1 25,-24-25,0 25,25-25,-25 0,25 25,-25-24,25 24,0-25,-25 0,24 0,-24 25,0-25,25 0,-25 25,25-24,-25 24,25-25,-25 25,25-25,-1 0,-24 25,25-25,-25 25,25-24,-25-1,25 25,0-25,-25 25,24-25,-24 25,25-25,0 1,-25 24,25-25,-25 0,25 0,-25 25,24-49,1 49,-25-25,25 25,-25-25,25 25,0-25,-25 0,0 25,25-24,-25 24,24-25,1 25,-25-25,0 0,25 25,-25-25,0 25,25-24,-25-1,0 25,25-25,-1 0,-24 0,0 25,0-24,25 24,-25-25,0 0,0 25,25-25,0 0,-25 1,0 24,25-25,-25 25,0-25,24 25,1-50,-25 50,0-25,0 25,0-24,25-1,-25 25,0-25,0 25,25-25,-25 0,25 25,-25-24,0-1,0 0,24 25,-24-25,0 25,0-25,25 1,-25 24,0-25,0 25,0-25,25 25,-25-25,25 0,-25 25,0-24,0-1,0 0,0 25,-25 0,0 0,25 0,-25 0,25 0,-24 0,-1 0,25 0,-25 0,25 0,-50 0,50 0,-24-25,-1 25,0 0,25 0,-25 0,25 0,-49 0,49 0,-25 0,25 0,-25 0,25 0,-25 0,0-25,1 25,-1 0,25 0,-25 0,25 0,-50 0,25 0,1 0,-1 0,0 0,0 0,25 0,-25 0,1 0,-1 0,-25 0,25 0,1 0,-1 0,0 0,0 0,25 0,-25 0,25 0,-24 0,24 0,-50 0,50 0,-50 0,50 0,-24 0,24-24,-25 24,25 0,-25 0,0 0,25 0,-25 0,25 0,-24 0,-1 0,0 0,25 0,-25 0,0 0,25 0,-24 0,24 0,-25 0,25 0,-25 0,0 0,0 0,25 0,-49 0,24 0,0 0,0 0,0 0,1 0,-1 0,0 0,25 0,-25 0,25 0,-25 0,25 0,-24 0,-1 0,25 0,-25 0,25 0,-25 0,25 0,-25 0,1 0,24 0,-25 0,25 0,-25 0,0 0,0 0,1 0,-1 0,-25 0,50 0,-25 0,25 0,-24 0,-1 0,25 0,-25 0,25 0,-25 0,25 0,-25 0,1 0,-26 0,25 0,0 0,1 0,-26 0,50 0,-25 0,0 0,1 0,-1 0,0 0,25 0,-25 0,25 0,-25 24,0 1,25-25,-24 25,24-25,-25 25,25 0,-25-25,0 24,25-24,-25 0,25 25,-24-25,-1 25,25 0,-25-25,0 0,0 25,25-25,-24 24,24 1,-50-25,50 25,-25-25,0 0,1 25,24 0,-25-25,25 0,-25 24,0-24,0 25,25 0,-24-25,-1 25,0-25,25 25,-25-1,0-24,25 25,-24-25,-1 25,0 0,25-25,-25 25,25-25,-25 25,1-25,24 0,-25 24,25 1,-25-25,0 25,0-25,25 25,-24 0,24-25,-25 0,0 24,25-24,-25 25,0 0,1-25,24 25,-25-25,0 25,0-1,25-24,-25 25,25-25,-25 0,1 25,24-25,-25 0,25 25,-25 0,0-25,25 24,-25-24,25 25,-24 0,24-25,-25 0,0 25,25-25,-25 25,25-25,-25 24,25 1,-24-25,-1 0,25 25,-25-25,0 25,0 0,25-25,-24 24,24-24,-25 25,0-25,25 25,-25 0,25-25,-25 25,1-25,24 24,-25 1,25-25,-25 25,25-25,-25 25,0 0,1-25,24 24,-25-24,0 25,25-25,-25 50,25-50,-25 25,1-25,24 25,-25-1,25 1,-25-25,0 25,25 0,-25-25,25 25,-24-25,24 24,-25 1,0 0,25-25,-25 25,25 0,-25-25,0 24,25 1,-24 0,24-25,-25 25,0 0,25-1,-25-24,25 25,-25-25,1 25,24 0,-25-25,0 25,0-25,25 24,-25 1,25 0,-24-25,-1 25,25 0,-25-25,25 24,-25-24,0 25,1 0,-1 0,0-25,25 25,-25-1,25-24,-25 25,1-25,-1 25,25 0,-25-25,0 25,25-25,-25 24,25-24,-49 25,49 0,-25-25,25 25,-25-25,0 25,25 0,-24-25,24 24,-50-24,50 25,-25 0,25-25,-25 25,25-25,-24 25,-1-1,25-24,-25 25,25-25,-25 0,0 25,25-25,-25 25,25 0,-24-25,24 24,-25-24,0 25,0 0,25-25,-25 25,1-25,24 25,-25-25,25 0,-25 24,0 1,25-25,-25 50,25-50</inkml:trace>
  <inkml:trace contextRef="#ctx0" brushRef="#br0" timeOffset="50831.9072">12179 7417,'25'0,"-25"0,0-50,0 50,0-25,0 25,-25-25,25 25,-24 0,-1 0,0 0,25 25,0-25,0 25,0 0,0 24,0-49,0 25,0-25,0 25,0-25,0 25,0-25,25 0,0 0,-25 0,24 0,1 0,0-25,-25 25,0-25,0 0,0-24,0 49,0-25,0 25,0-25,0 25</inkml:trace>
  <inkml:trace contextRef="#ctx0" brushRef="#br0" timeOffset="53065.0348">15826 4142,'-25'0,"25"0,-25 0,25 0,-25 25,1 0,-1 0,0-25,0 49,25-49,-25 50,25-50,-25 25,25-25,0 25,25-25,-25 0,25 0,0 0,0 0,-25-25,25 0,-25 0,24 0,-24 1,0 24,0-25,25 25,-25 0,25 0</inkml:trace>
  <inkml:trace contextRef="#ctx0" brushRef="#br0" timeOffset="56528.2326">18108 4266,'0'0,"0"0,0 0,0-24,0-1,0 25,25 0,-25 0,49 0,-49 0,25 25,-25-25,0 24,0-24,0 50,-25-50,25 25,-25-25,1 0,24 0,-25 0,25 0,0 0,0-25,0 0,0 0</inkml:trace>
  <inkml:trace contextRef="#ctx0" brushRef="#br0" timeOffset="60295.4487">12254 8533,'0'0,"0"-25,25 25,-25 0,24 0,-24 0,50 0,-50 0,25 0,24 0,-24 0,25-25,0 25,-50 0,49-25,-49 25,25 0,-25 0,25 0,-25 0,25 0,-1 0,1 0,-25 0,25 0,0 0,-25 0,25 0,-25 0,49 0,-24 0,0 0,0 0,24 0,-24 0,0 0,24 0,-24 0,0 0,0 0,0 0,-1 0,1 0,0 0,0 0,-25 0,49 0,-49 0,25 0,-25 0,25 0,0 0,-25 0,25 0,-25 0,49 0,-49 0,25 0,0 0,0 0,-25 0,25 0,49 0,-49 25,0-25,24 0,-49 0,25 0,-25 0,50 0,-26 0,1 0,25 0,24 0,1 25,-26 0,-24-25,25 0,-26 0,1 0,-25 0,25 0,0 0,0 0,24 25,-24-25,0 0,49 24,-49-24,0 0,25 25,24-25,-49 0,49 0,-49 0,25 0,-26 25,1-25,0 0,49 25,-49-25,0 0,0 0,0 0,-1 0,1 0,0 0,0 0,0 0,-1 0,1 0,25 0,-25 0,-1 0,26 0,-50 0,25 0,-25 0,25 0,-1 0,-24 0,25 0,-25 0,25 0,0 0,0 0,-25 0,24 0,-24 0,25 0,0 0,-25 0,25 0,0-25,0 0,-25 25,24 0,-24-25</inkml:trace>
  <inkml:trace contextRef="#ctx0" brushRef="#br0" timeOffset="65111.7232">14635 8558,'0'0,"0"0,0 0,25 0,0 0,24 0,-24 0,25 0,-25 0,24 0,-24 0,25 0,-1 0,-49 0,50 0,-25 0,-25 0,24 0,-24 0,25 0,0 0,-25 0,25 0,0 0,-1 0,1 0,0 0,0 0,24 0,-24 0,0 0,0 0,0 0,-25 0,24 0,-24 0,25 0,-25 0,50 0,-50 0,25 0,-25 0,24 0,1 0,-25 0,25 0,0 0,0 0,-25 0,25 0,-25 0,49 0,-49 24,25 1,-25-25,0 25,0-25,25 25,0-25,-25 49,24-49,-24 25,0-25,0 25,25 0,0-25,-25 25,25-25,-25 24,25 1,-25-25,0 25,24 0,1 0,-25-25,25 24,-25-24,0 25,0-25,25 25,0 0,-25 0,0 0,24-25,-24 24,25 1,0 0,-25 0,25-25,-25 25,25-1,-1-24,-24 25,0-25,0 25,25-25,-25 25,25 0,0 24,-25-49,25 25,-1 0,-24-25,25 25,-25-25,25 49,0-24,0 0,-1-25,-24 25,25-25,-25 0,25 24,0 1,-25-25,25 25,-1-25,1 0,-25 0,25 25,-25-25,25 25,0-1,0 1,-25 0,24-25,-24 25,25-25,0 25,-25-25,25 0,-25 24,25 1,-1-25,-24 25,0-25,25 50,-25-50,0 24,25-24,-25 25,0 0,0-25,25 25,-25-25,0 25,0-25,25 25,-25-1,24 1,1-25,-25 25,0 0,25 0,-25-25,25 24,0 26,-1-25,-24-25,25 25,-25-25,25 24,-25 1,0-25,25 25,-25 0,25 0,-1-25,-24 24,25-24,-25 25,25 0,-25-25,25 25,0 0,-25-1,24-24,-24 25,25-25,0 25,0 0,-25-25,25 25,-25-25,24 49,-24-49,25 25,0 0,-25 0,25-25,-25 24,0-24,0 25,25 0,-25-25,0 25,0-25,24 25,-24-25,25 49,-25-49,50 50,-50-50,0 25,25-25,-25 24,25 1,-1-25,-24 25,0-25,25 25,-25 0,25 0,-25-25,25 49,24-24,-49 0,25 0,25-1,-25 1,-25 0,24-25,-24 25,0-25,25 49,-25-49,25 25,0 0,-25 0,0-25,25 25,-25-25,0 24,24 1,1 0,-25-25,0 25,-25-50</inkml:trace>
  <inkml:trace contextRef="#ctx0" brushRef="#br0" timeOffset="70264.0187">12378 8582,'-25'0,"25"25,0 0,25-25,-25 0,25 50,24-50,-49 24,50 1,-50-25,50 50,-26-50,-24 25,25-25,0 24,0 1,0-25,49 50,-74-50,25 0,-25 25,25-25,-25 24,24-24,1 25,-25-25,25 25,-25-25,25 50,0-50,-25 25,24-1,26 1,-50-25,25 25,0 0,-1 0,26-1,-25-24,0 50,24-25,-24 0,0-1,0-24,-25 25,49-25,-49 25,25 0,-25-25,25 25,0-25,-25 49,24-49,-24 25,25-25,0 25,-25-25,25 25,-25-1,25-24,0 0,-25 25,24-25,-24 25,50 0,0 0,-26-1,1-24,-25 0,25 25,0 0,0-25,24 50,-24-50,0 24,0-24,-1 0,-24 25,25 0,-25-25,50 25,-1 0,-24-25,0 24,0 1,0-25,-25 25,49-25,-49 25,25 0,-25-25,25 25,0-1,-25 1,24-25,-24 25,25-25,0 25,0 0,-25-1,25 1,-1 0,-24-25,0 25,0 0,25-1,-25-24,25 25,0 0,-25 0,25-25,-25 25,0-25,25 24,-1 1,-24-25,25 25,-25-25,0 50,25-50,0 24,-25-24,25 25,-25 0,49-25,-49 25,25-25,-25 25,50-1,-50-24,24 25,1-25,0 25,-25 0,25-25,-25 25,25-1,-1 1,-24 0,25-25,-25 25,0 0,25-25,-25 24,25-24,-25 25,0-25,25 50,-1-25,-24 24,50-24,-50 0,25 0,-25-25,25 25,-25-1,24 1,-24-25,25 25,-25 0,25-25,-25 25,0-25,25 24,-25 1,25-25,-25 25,0-25,24 25,1 0,-25-1,25-24,-25 25,25-25,-25 25,25 0,-1-25,-24 25,50-1,-50 1,25-25,0 25,-1-25,-24 25,25-25,0 0,0 25,-25-25,25 0,-25 0,25 24,-25-24,49 0,1 25,-50-25,25 0,-1 0,1 0,-25 0,25 0,0 0,0 0,-25 0,49 0,-24 0,0 0,0 0,-25 0,24 0,1 0,0 0,25 0,-50 0,49 0,-49 0,25 0,0 0,0 0,-1 0,-24 0,50 0,-25 0,0 0,24 0,-24 25,0-25,24 25,-49-25,50 0,-25 0,0 0,0 0,-1 0,1 0,0 25,-25-25,50 0,-26 0,1 0,0 0,0 0,0 0,-1 24,1-24,25 0,-25 0,-1 25,26-25,-25 0,-25 0,25 0,-1 0,1 0,-25 0,25 0,0 0,0 0,-25 25,24-25,1 0,0 0,-25 0,25 0,0 0,-25 0,24 0,1 0,0 0,25 0,-26 0,1 0,0 0,-25 0,25 0,0 0,0 0,-25 0,24 0,-24 0,50 0,-25 0,0 0,-1 0,1 0,0 0,-25 0,25 0,-25 0,49-25,-49 25,25 0,0 0,-25-25,25 1,-25 24,25-25,-25 25,24-25</inkml:trace>
  <inkml:trace contextRef="#ctx0" brushRef="#br0" timeOffset="71456.0871">18133 11733,'0'0,"-25"0,25 0,0 0,0 49,0-49,0 25,0-25,0 25,0-25,0 25,0-1,0-24,0 0,25 0,-25 0,49 0,-49 0,25-24,0 24,-25-25,0 25,0-25,25 0,-25 0,0 25,0-24,0-1,0 25,-25 0</inkml:trace>
  <inkml:trace contextRef="#ctx0" brushRef="#br0" timeOffset="73560.207">15950 11757,'-25'0,"0"25,0-25,25 0,-24 0,24 0,-25 0,0 25,25-25,-25 25,0-50,1 25,24-25,0 25,0-25,-25 1,25 24,0 0,0 0,25 24,-25-24,24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09:55:02.8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473983C-B700-454A-947C-7F10AD3E1312}" emma:medium="tactile" emma:mode="ink">
          <msink:context xmlns:msink="http://schemas.microsoft.com/ink/2010/main" type="writingRegion" rotatedBoundingBox="14549,4143 15324,3686 15587,4133 14812,4590"/>
        </emma:interpretation>
      </emma:emma>
    </inkml:annotationXML>
    <inkml:traceGroup>
      <inkml:annotationXML>
        <emma:emma xmlns:emma="http://www.w3.org/2003/04/emma" version="1.0">
          <emma:interpretation id="{F4F12EBD-BD7E-41C9-838A-88975EC7D6D0}" emma:medium="tactile" emma:mode="ink">
            <msink:context xmlns:msink="http://schemas.microsoft.com/ink/2010/main" type="paragraph" rotatedBoundingBox="14549,4143 15324,3686 15587,4133 14812,4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0AFF36-E878-4F54-9B18-30873E54B843}" emma:medium="tactile" emma:mode="ink">
              <msink:context xmlns:msink="http://schemas.microsoft.com/ink/2010/main" type="line" rotatedBoundingBox="14549,4143 15324,3686 15587,4133 14812,4590"/>
            </emma:interpretation>
          </emma:emma>
        </inkml:annotationXML>
        <inkml:traceGroup>
          <inkml:annotationXML>
            <emma:emma xmlns:emma="http://www.w3.org/2003/04/emma" version="1.0">
              <emma:interpretation id="{32974C28-418D-4297-9792-33B0A52551CF}" emma:medium="tactile" emma:mode="ink">
                <msink:context xmlns:msink="http://schemas.microsoft.com/ink/2010/main" type="inkWord" rotatedBoundingBox="14622,4267 14727,4206 14774,4285 14669,4347"/>
              </emma:interpretation>
            </emma:emma>
          </inkml:annotationXML>
          <inkml:trace contextRef="#ctx0" brushRef="#br0">54 705,'35'-37,"-35"1,37-1,-74 37,37 37,-35-37,35 36,0-36</inkml:trace>
          <inkml:trace contextRef="#ctx0" brushRef="#br0" timeOffset="313">54 705,'0'0</inkml:trace>
          <inkml:trace contextRef="#ctx0" brushRef="#br0" timeOffset="344">126 558,'0'37,"-37"-37,37 37,0-1,37-36,-1-36,-72 36,36-37,0 74,-37-74,74 37,-37-37,36 37,-36-35,-36 35,-1 0,2 35,-2-35,37 37,-35-37,35 37,35-37,-35-37,37 37,-37-37,0 37</inkml:trace>
        </inkml:traceGroup>
        <inkml:traceGroup>
          <inkml:annotationXML>
            <emma:emma xmlns:emma="http://www.w3.org/2003/04/emma" version="1.0">
              <emma:interpretation id="{39E80FE5-1576-4E8C-9E1A-B91F47958AAC}" emma:medium="tactile" emma:mode="ink">
                <msink:context xmlns:msink="http://schemas.microsoft.com/ink/2010/main" type="inkWord" rotatedBoundingBox="14908,3932 15324,3686 15587,4133 15171,4378"/>
              </emma:interpretation>
            </emma:emma>
          </inkml:annotationXML>
          <inkml:trace contextRef="#ctx0" brushRef="#br0" timeOffset="5906">728 511,'33'0,"0"0,1 0,-3 0,-31-39,34 39,-34-39,33-1,-33 3,0-2,0 0,0-1,0 1,0 0,0 2,0-2,0-1,0 1,0 0,0 2,0-3,0 1,33 39,-33-39,0 0,0 2,34-3,-34 1,0 0,31 39,-31-39,34 1,-1-1,0 0,-33 78,32-39,-32 39,0-1,0 1,0 0,0 0,0 1,0-3,0 2,0 0,0 0,0 1,0-3,33-37,-33 39,0 0,0 1,0-1,0-2,0 2,0 0,0 1,0-1,0 0,34-39,-34 37,0 3,0-1,33 0,-33 0,0-39</inkml:trace>
          <inkml:trace contextRef="#ctx0" brushRef="#br0" timeOffset="7703">1091 199,'33'0,"-33"-39,32 39,1 0,-33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09:55:50.5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299C2B0-002F-4DD8-8D22-4CCAC39FB7B6}" emma:medium="tactile" emma:mode="ink">
          <msink:context xmlns:msink="http://schemas.microsoft.com/ink/2010/main" type="writingRegion" rotatedBoundingBox="11278,10679 11467,11386 11205,11456 11016,10749"/>
        </emma:interpretation>
      </emma:emma>
    </inkml:annotationXML>
    <inkml:traceGroup>
      <inkml:annotationXML>
        <emma:emma xmlns:emma="http://www.w3.org/2003/04/emma" version="1.0">
          <emma:interpretation id="{49287490-EB7C-48F5-8CF4-47D4B4315907}" emma:medium="tactile" emma:mode="ink">
            <msink:context xmlns:msink="http://schemas.microsoft.com/ink/2010/main" type="paragraph" rotatedBoundingBox="11278,10679 11467,11386 11205,11456 11016,10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7956C-36A4-44C7-8B8C-1AAD888FA778}" emma:medium="tactile" emma:mode="ink">
              <msink:context xmlns:msink="http://schemas.microsoft.com/ink/2010/main" type="line" rotatedBoundingBox="11278,10679 11467,11386 11205,11456 11016,10749"/>
            </emma:interpretation>
          </emma:emma>
        </inkml:annotationXML>
        <inkml:traceGroup>
          <inkml:annotationXML>
            <emma:emma xmlns:emma="http://www.w3.org/2003/04/emma" version="1.0">
              <emma:interpretation id="{C1EB14BC-BBEE-482F-8774-7D8D64231172}" emma:medium="tactile" emma:mode="ink">
                <msink:context xmlns:msink="http://schemas.microsoft.com/ink/2010/main" type="inkWord" rotatedBoundingBox="11278,10679 11467,11386 11205,11456 11016,10749"/>
              </emma:interpretation>
            </emma:emma>
          </inkml:annotationXML>
          <inkml:trace contextRef="#ctx0" brushRef="#br0">738 1567,'0'44,"0"3,74-47,1 46,-75-92,70 46,-70-47,0 47</inkml:trace>
          <inkml:trace contextRef="#ctx0" brushRef="#br0" timeOffset="188">1031 1567,'-74'0,"74"-47,0 0,-70 47,70-46,-75 46,1 0,74 46,-70-46,70 47,-74 0,74-3,74 3,-4-47,-70-47,74 47,-74-44,75-3</inkml:trace>
          <inkml:trace contextRef="#ctx0" brushRef="#br0" timeOffset="625">738 1473,'-70'0</inkml:trace>
          <inkml:trace contextRef="#ctx0" brushRef="#br0" timeOffset="781">738 1473,'0'0</inkml:trace>
          <inkml:trace contextRef="#ctx0" brushRef="#br0" timeOffset="781">668 1611,'70'-44,"-70"-3,0 0,-70 47,-4 0,-1 0,75 47,-70-47,70 47,0-3,0 3,70-47,-70 0</inkml:trace>
          <inkml:trace contextRef="#ctx0" brushRef="#br0" timeOffset="4781">519 0,'-70'47,"-4"-47,-1 44,75 3,-70-47,70 46,-74-46,74 47,-74-3,74 3,-71-1,71 1,0-3,0 3,0 0,71-47,-71 46,0-2,0 3,74-47,-74 47,74-1,-4 1,5-3,-75 3,74-47,-4 47,5-47,-1 0,-4 0,4 0,1 0,-5 0,4 0,-74-47,75 47,-5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22T05:28:19.80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A30D76A7-4082-435D-A14F-7D9395161015}" emma:medium="tactile" emma:mode="ink">
          <msink:context xmlns:msink="http://schemas.microsoft.com/ink/2010/main" type="inkDrawing" rotatedBoundingBox="1835,7259 3940,8714 3662,9116 1557,7662" semanticType="callout" shapeName="Other"/>
        </emma:interpretation>
      </emma:emma>
    </inkml:annotationXML>
    <inkml:trace contextRef="#ctx0" brushRef="#br0">0 22,'0'-22,"56"22,-1 0,1 22,0-22,-56 22,56-22,0 0,-1 22,-55 0,56-22,-56 22,56-22,-56 23,0-1,56-22,0 22,-56-22,54 22,-54-22,0 44,56-44,0 22,-56-22,56 23,-56-2,56-21,-56 22,55-22,-55 23,56-1,-56-22,0 22,56 0,-56 0,56-22,-1 22,-55-22,56 22,0 1,0-23,-56 0,56 21,-56-21,111 23,-111-1,112-22,-112 0,56 22,-1-22,1 0,0 0,0 0,54 22,-54 0,0-22,-56 0,56 0,-56 0,56 0,-56 0,55 0,1 0,-56 0,56 0,0 0,0 0,-1 0,1 0,-56 0,56 0,0 0,-1 0,-55 0,56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09:56:39.6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FFD861F-C47D-47E6-A2D9-7B668A2F8C3D}" emma:medium="tactile" emma:mode="ink">
          <msink:context xmlns:msink="http://schemas.microsoft.com/ink/2010/main" type="writingRegion" rotatedBoundingBox="10174,13844 10226,14514 9816,14546 9764,13876"/>
        </emma:interpretation>
      </emma:emma>
    </inkml:annotationXML>
    <inkml:traceGroup>
      <inkml:annotationXML>
        <emma:emma xmlns:emma="http://www.w3.org/2003/04/emma" version="1.0">
          <emma:interpretation id="{F0DAC51B-D269-456F-82F7-4B3D44EF542B}" emma:medium="tactile" emma:mode="ink">
            <msink:context xmlns:msink="http://schemas.microsoft.com/ink/2010/main" type="paragraph" rotatedBoundingBox="10174,13844 10226,14514 9816,14546 9764,13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D63A1C-0C42-41BC-B113-A8E849C6ABF7}" emma:medium="tactile" emma:mode="ink">
              <msink:context xmlns:msink="http://schemas.microsoft.com/ink/2010/main" type="line" rotatedBoundingBox="10174,13844 10226,14514 9816,14546 9764,13876"/>
            </emma:interpretation>
          </emma:emma>
        </inkml:annotationXML>
        <inkml:traceGroup>
          <inkml:annotationXML>
            <emma:emma xmlns:emma="http://www.w3.org/2003/04/emma" version="1.0">
              <emma:interpretation id="{B7F1B146-CFD8-4D54-8BEA-B4A69EDFC002}" emma:medium="tactile" emma:mode="ink">
                <msink:context xmlns:msink="http://schemas.microsoft.com/ink/2010/main" type="inkWord" rotatedBoundingBox="10174,13844 10226,14514 9816,14546 9764,13876"/>
              </emma:interpretation>
            </emma:emma>
          </inkml:annotationXML>
          <inkml:trace contextRef="#ctx0" brushRef="#br0">359 575,'-20'0,"20"20,0-1,0 1,0 0,0-20</inkml:trace>
          <inkml:trace contextRef="#ctx0" brushRef="#br0" timeOffset="266">418 595,'0'-20,"-20"20,0-20,1 20,-1 20,0-20,1 0,19 20,-20-1,0-19,20 20,0 0,0 0,20-20,-20 0</inkml:trace>
          <inkml:trace contextRef="#ctx0" brushRef="#br0" timeOffset="562">398 614,'-20'0,"1"0,-1 0,0 0,1 20,-1-20,40 0,-20 20,0-20</inkml:trace>
          <inkml:trace contextRef="#ctx0" brushRef="#br0" timeOffset="859">398 614,'0'0</inkml:trace>
          <inkml:trace contextRef="#ctx0" brushRef="#br0" timeOffset="891">359 614,'-20'20,"0"0,1 0</inkml:trace>
          <inkml:trace contextRef="#ctx0" brushRef="#br0" timeOffset="3969">103 338,'20'0,"-1"-20,1 0,0 1,-1-1,1 0,0 0,-1 0,1 1,-20-1,20 0,-1 0,-19 1,20 19,-20-20,0 0,20 20,-40-20,20 1,-20 19,1-20,-1 20,0 20,1-20,-1 19,0-19,20 20,-19 0,-1 0,0-1,20 1,0 0,-19 0,19-1,0 1,-20 0,20 0,0 0,0-1,0 1,20 0,-1-20,-19 20,20-20,0 19,-1-19,-38 0,-1 0,20 20,-20-20,1 0,-1 20,0-20,1 20,19-1,-20-19,0 20,1 0,19 0,0-1,0 1,0 0,19-20,-19 20,20-20,0 0,-1 0,1 19,19-19,-19-19,19 19,-19 0,0-20,-1 0,1 20,-20-20,20 20,-1-19,1 19,-20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4-04-11T09:57:11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961B463-8DFD-49AA-B54C-16033C0990D2}" emma:medium="tactile" emma:mode="ink">
          <msink:context xmlns:msink="http://schemas.microsoft.com/ink/2010/main" type="writingRegion" rotatedBoundingBox="8740,16709 9323,17270 8780,17834 8197,17273"/>
        </emma:interpretation>
      </emma:emma>
    </inkml:annotationXML>
    <inkml:traceGroup>
      <inkml:annotationXML>
        <emma:emma xmlns:emma="http://www.w3.org/2003/04/emma" version="1.0">
          <emma:interpretation id="{9960A59E-03CF-4968-8E13-C598340D5E0D}" emma:medium="tactile" emma:mode="ink">
            <msink:context xmlns:msink="http://schemas.microsoft.com/ink/2010/main" type="paragraph" rotatedBoundingBox="8740,16709 9323,17270 8780,17834 8197,17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337C52-FB97-4C26-A83F-67341DA25CCB}" emma:medium="tactile" emma:mode="ink">
              <msink:context xmlns:msink="http://schemas.microsoft.com/ink/2010/main" type="line" rotatedBoundingBox="8740,16709 9323,17270 8780,17834 8197,17273"/>
            </emma:interpretation>
          </emma:emma>
        </inkml:annotationXML>
        <inkml:traceGroup>
          <inkml:annotationXML>
            <emma:emma xmlns:emma="http://www.w3.org/2003/04/emma" version="1.0">
              <emma:interpretation id="{45480CEA-209A-423B-98B0-06725D3124B4}" emma:medium="tactile" emma:mode="ink">
                <msink:context xmlns:msink="http://schemas.microsoft.com/ink/2010/main" type="inkWord" rotatedBoundingBox="8740,16709 9323,17270 8780,17834 8197,17273"/>
              </emma:interpretation>
            </emma:emma>
          </inkml:annotationXML>
          <inkml:trace contextRef="#ctx0" brushRef="#br0">515 781,'-20'0,"20"40,-20-40,20 0</inkml:trace>
          <inkml:trace contextRef="#ctx0" brushRef="#br0" timeOffset="94">475 938,'0'39,"20"1,0-40,-1 0,-19 39,0-39</inkml:trace>
          <inkml:trace contextRef="#ctx0" brushRef="#br0" timeOffset="219">475 938,'0'0</inkml:trace>
          <inkml:trace contextRef="#ctx0" brushRef="#br0" timeOffset="235">534 1017,'20'0,"-20"-40,0 1,0 1,0-2,-20 40,20 40,-19-40,-1 38</inkml:trace>
          <inkml:trace contextRef="#ctx0" brushRef="#br0" timeOffset="516">534 1017,'0'0</inkml:trace>
          <inkml:trace contextRef="#ctx0" brushRef="#br0" timeOffset="532">534 1094,'20'0,"-20"-38,-20-1,1 39,-1 0,20 39,-20-39,20 38,0 1,0 1,20-40,-20 39,20-39,-1 40,1-40,-20 0</inkml:trace>
          <inkml:trace contextRef="#ctx0" brushRef="#br0" timeOffset="922">574 1252,'0'-40,"0"1,0-1,0 1,0 1,-20 38,20-39,-20 39,1 0,-1 0,20 39,-20-39,20 38,0 1,0-39</inkml:trace>
          <inkml:trace contextRef="#ctx0" brushRef="#br0" timeOffset="1172">495 1212,'0'40,"20"-40,-1 0,-19-40,20 40,-20-39</inkml:trace>
          <inkml:trace contextRef="#ctx0" brushRef="#br0" timeOffset="4735">60 0,'0'38,"0"1,0 1,0-1,0-1,0 1,0 1,-20 0,20-1,0-1,0 1,0 1,0-1,0 1,0-3,0 3,0 0,0-1,-20-1,20 1,0 1,0-1,0 1,0-2,0 1,0 1,0-1,0-1,0 1,-20-39,20 0</inkml:trace>
          <inkml:trace contextRef="#ctx0" brushRef="#br0" timeOffset="5594">20 469,'20'0,"-40"0,20 39,20-78,-20 78,20-39,0 0,-20 40,19-40,1 0,0 0,0 37,-1-37,1 0,0 0,0 0,0 40,-1-40,1 0,0 0,0 0,-1 0,1 0,0 40,0-40,-40 0,20 0</inkml:trace>
          <inkml:trace contextRef="#ctx0" brushRef="#br0" timeOffset="6641">60 0,'20'0,"-1"0,1 38,0-38,0 0,-1 0,1 0,0 0,0 0,0 0,-1 0,1 0,20 0,-21 0,1 0,0 0,0 0,0 0,-1 0,1 0,-20 39,20-39,0 0,-1 0,1 0,0 0,-20 40,20-40,-20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22T07:54:45.85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F9C5E486-B432-4E39-BC39-2D195D60B133}" emma:medium="tactile" emma:mode="ink">
          <msink:context xmlns:msink="http://schemas.microsoft.com/ink/2010/main" type="writingRegion" rotatedBoundingBox="15164,1935 16497,3547 15488,4381 14155,2769"/>
        </emma:interpretation>
      </emma:emma>
    </inkml:annotationXML>
    <inkml:traceGroup>
      <inkml:annotationXML>
        <emma:emma xmlns:emma="http://www.w3.org/2003/04/emma" version="1.0">
          <emma:interpretation id="{72664AC0-6DA0-43E9-8E20-E9A8101DA10C}" emma:medium="tactile" emma:mode="ink">
            <msink:context xmlns:msink="http://schemas.microsoft.com/ink/2010/main" type="paragraph" rotatedBoundingBox="15164,1935 16497,3547 15488,4381 14155,2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C7AD3F-2212-460D-8B2B-D0D334841618}" emma:medium="tactile" emma:mode="ink">
              <msink:context xmlns:msink="http://schemas.microsoft.com/ink/2010/main" type="line" rotatedBoundingBox="15164,1935 16497,3547 15488,4381 14155,2769"/>
            </emma:interpretation>
          </emma:emma>
        </inkml:annotationXML>
        <inkml:traceGroup>
          <inkml:annotationXML>
            <emma:emma xmlns:emma="http://www.w3.org/2003/04/emma" version="1.0">
              <emma:interpretation id="{E18341C2-1779-4B41-A866-AD5ECA94B57B}" emma:medium="tactile" emma:mode="ink">
                <msink:context xmlns:msink="http://schemas.microsoft.com/ink/2010/main" type="inkWord" rotatedBoundingBox="15809,2715 16497,3547 15488,4381 14800,3549"/>
              </emma:interpretation>
              <emma:one-of disjunction-type="recognition" id="oneOf0">
                <emma:interpretation id="interp0" emma:lang="ru-RU" emma:confidence="0">
                  <emma:literal>об.</emma:literal>
                </emma:interpretation>
                <emma:interpretation id="interp1" emma:lang="ru-RU" emma:confidence="0">
                  <emma:literal>°</emma:literal>
                </emma:interpretation>
                <emma:interpretation id="interp2" emma:lang="ru-RU" emma:confidence="0">
                  <emma:literal>об</emma:literal>
                </emma:interpretation>
                <emma:interpretation id="interp3" emma:lang="ru-RU" emma:confidence="0">
                  <emma:literal>от.</emma:literal>
                </emma:interpretation>
                <emma:interpretation id="interp4" emma:lang="ru-RU" emma:confidence="0">
                  <emma:literal>обе</emma:literal>
                </emma:interpretation>
              </emma:one-of>
            </emma:emma>
          </inkml:annotationXML>
          <inkml:trace contextRef="#ctx0" brushRef="#br0">0 1313,'44'0,"0"0,-44 44,43-44,-43 0,44 0,0 44,-44-44,44 0,-44 0,44 0,-44-44,0 44,0-44,0 44,0-43,0 43,0-44,0 0,0 44,-44-44,44 44,0-44,0 1,0 43,0-44,0 44,0-44,0 44,0-44,0 1,0 43,0-44,0 44,0-44,0 0,0 44,0-44,0 44,0-43,0 43,0-44,0 0,0 44,0-44,0 44,0-44,0 44,44-43,-44-1,0 44,43-44,1 0,-44 0,44 44,0-87,-44 87,0-44,44 44,-44-44,43 44,-43-44,44 1,-44 43,0 43,0-43,0 44,0-44,0 44,0-44,0 44,0 0,0-44,0 43,0-43,0 44,0 0,0-44,0 44,0-44,0 44,0-44,0 43,0 1,0-44,0 44,0-44,0 44,0 0,0-1,0 1,0 0,0-44,0 44,0-44,0 44,0-1,0-43,0 44,0-44,0 44,0-44,0 44,0-1,0-43,0 44,0-44,0 44,0 0,0-44,0 44,0-44,0 43,0-43,0 44,0 0</inkml:trace>
          <inkml:trace contextRef="#ctx0" brushRef="#br0" timeOffset="1472.0839">0 1007,'0'0,"0"0,44 0,-44 0,87 0,-87 0,44 0,-44 0,44 0,0 0,-44-44,44 44,-44 0,43-44,-43 44,44 0,0 0,0 0,-44 0,44 0,-1 0,-43 0,44 0,-44 0,44 0,0 0,-44-43</inkml:trace>
          <inkml:trace contextRef="#ctx0" brushRef="#br0" timeOffset="7176.4105">-657-263,'0'0,"0"0,0 0,0 44,0-1,44-43,-44 44,44-44,-44 0,0 0,-44 0,0 0,44 0,-44 0,44 0,-43 0,43 44,0-44,43 0,-43 0,44 0,0 0,-44-44,0 44,0-44,-44 1,44 43,-44 0,44 43,0-43,0 44,0-44,0 44,0-44,0 0,0-44,0 0,0 1,0 43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22T07:54:56.34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310F355B-9AD1-44B8-884A-6CCA92D1BD5E}" emma:medium="tactile" emma:mode="ink">
          <msink:context xmlns:msink="http://schemas.microsoft.com/ink/2010/main" type="writingRegion" rotatedBoundingBox="11161,11534 10200,10088 10849,9656 11810,11103"/>
        </emma:interpretation>
      </emma:emma>
    </inkml:annotationXML>
    <inkml:traceGroup>
      <inkml:annotationXML>
        <emma:emma xmlns:emma="http://www.w3.org/2003/04/emma" version="1.0">
          <emma:interpretation id="{55BB7D5E-4E91-434F-A3D5-D94EBC88D06A}" emma:medium="tactile" emma:mode="ink">
            <msink:context xmlns:msink="http://schemas.microsoft.com/ink/2010/main" type="paragraph" rotatedBoundingBox="11161,11534 10200,10088 10849,9656 11810,11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B6C49C-7421-4AB0-80BC-50D187998B44}" emma:medium="tactile" emma:mode="ink">
              <msink:context xmlns:msink="http://schemas.microsoft.com/ink/2010/main" type="line" rotatedBoundingBox="11161,11534 10200,10088 10849,9656 11810,11103"/>
            </emma:interpretation>
          </emma:emma>
        </inkml:annotationXML>
        <inkml:traceGroup>
          <inkml:annotationXML>
            <emma:emma xmlns:emma="http://www.w3.org/2003/04/emma" version="1.0">
              <emma:interpretation id="{1B01801D-825B-4082-8924-0924D3895FD2}" emma:medium="tactile" emma:mode="ink">
                <msink:context xmlns:msink="http://schemas.microsoft.com/ink/2010/main" type="inkWord" rotatedBoundingBox="11161,11534 10200,10088 10849,9656 11810,11103"/>
              </emma:interpretation>
              <emma:one-of disjunction-type="recognition" id="oneOf0">
                <emma:interpretation id="interp0" emma:lang="ru-RU" emma:confidence="0">
                  <emma:literal>о</emma:literal>
                </emma:interpretation>
                <emma:interpretation id="interp1" emma:lang="ru-RU" emma:confidence="0">
                  <emma:literal>д</emma:literal>
                </emma:interpretation>
                <emma:interpretation id="interp2" emma:lang="ru-RU" emma:confidence="0">
                  <emma:literal>х</emma:literal>
                </emma:interpretation>
                <emma:interpretation id="interp3" emma:lang="ru-RU" emma:confidence="0">
                  <emma:literal>°</emma:literal>
                </emma:interpretation>
                <emma:interpretation id="interp4" emma:lang="ru-RU" emma:confidence="0">
                  <emma:literal>от</emma:literal>
                </emma:interpretation>
              </emma:one-of>
            </emma:emma>
          </inkml:annotationXML>
          <inkml:trace contextRef="#ctx0" brushRef="#br0">175 0,'-44'0,"44"44,-43-44,43 0,-44 0,44 44,0-1,0-43,0 44,0-44,44 44,-44-44,43 44,1-44,-44 0,0-44,44 44,-44-44,0 44,0-44,0 1,0 43,0-44,0 44,0-44,0 44,-44 0,0 0,44 0,-43 0,43 44,-44-44,0 0,44 0</inkml:trace>
          <inkml:trace contextRef="#ctx0" brushRef="#br0" timeOffset="3560.2036">-219-1226,'0'0,"-44"-44,44 44,-44 0,1 0,-1-44,0 44,44 0,-44 0,44 0,-44 0,44 0,-43 0,-1 44,44-44,-44 0,44 44,-44-44,44 44,0-44,-44 43,44-43,0 44,0 0,0-44,0 44,0-44,0 43,0 1,0-44,0 44,0-44,0 44,0-44,0 44,0-1,44-43,-44 44,0 0,0 0,0-44,0 44,44-44,-44 43,44 1,0-44,-44 44,43-44,-43 44,44-44,-44 0,44 0,0 44,-44-44,44 0,-44 43,43-43,1 0,-44 0,44 0,-44 0,44 0,-44 0,87 0,-87 0,44-43,-44 43,44 0,0-44,-44 44,44 0,-44 0,43-44,1 44,-44-44,44 44,-44-44,44 44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22T07:55:05.54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73DD6B02-DC00-4768-A291-1FEAA6555DFE}" emma:medium="tactile" emma:mode="ink">
          <msink:context xmlns:msink="http://schemas.microsoft.com/ink/2010/main" type="writingRegion" rotatedBoundingBox="10852,13537 9185,17696 8218,17309 9884,13149"/>
        </emma:interpretation>
      </emma:emma>
    </inkml:annotationXML>
    <inkml:traceGroup>
      <inkml:annotationXML>
        <emma:emma xmlns:emma="http://www.w3.org/2003/04/emma" version="1.0">
          <emma:interpretation id="{B45CE328-76C9-40E5-8FF4-4171F15EB306}" emma:medium="tactile" emma:mode="ink">
            <msink:context xmlns:msink="http://schemas.microsoft.com/ink/2010/main" type="paragraph" rotatedBoundingBox="10852,13537 9185,17696 8218,17309 9884,13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7132C7-D203-4185-A567-42AABF9CACF7}" emma:medium="tactile" emma:mode="ink">
              <msink:context xmlns:msink="http://schemas.microsoft.com/ink/2010/main" type="line" rotatedBoundingBox="10852,13537 9185,17696 8218,17309 9884,13149"/>
            </emma:interpretation>
          </emma:emma>
        </inkml:annotationXML>
        <inkml:traceGroup>
          <inkml:annotationXML>
            <emma:emma xmlns:emma="http://www.w3.org/2003/04/emma" version="1.0">
              <emma:interpretation id="{3EB8F547-5A4D-4874-8F11-B99CC9C67AF7}" emma:medium="tactile" emma:mode="ink">
                <msink:context xmlns:msink="http://schemas.microsoft.com/ink/2010/main" type="inkWord" rotatedBoundingBox="10661,13460 10065,14947 9288,14636 9884,13149"/>
              </emma:interpretation>
              <emma:one-of disjunction-type="recognition" id="oneOf0">
                <emma:interpretation id="interp0" emma:lang="ru-RU" emma:confidence="0">
                  <emma:literal>Фи</emma:literal>
                </emma:interpretation>
                <emma:interpretation id="interp1" emma:lang="ru-RU" emma:confidence="0">
                  <emma:literal>Фа</emma:literal>
                </emma:interpretation>
                <emma:interpretation id="interp2" emma:lang="ru-RU" emma:confidence="0">
                  <emma:literal>Фе</emma:literal>
                </emma:interpretation>
                <emma:interpretation id="interp3" emma:lang="ru-RU" emma:confidence="0">
                  <emma:literal>Фаи</emma:literal>
                </emma:interpretation>
                <emma:interpretation id="interp4" emma:lang="ru-RU" emma:confidence="0">
                  <emma:literal>Ф</emma:literal>
                </emma:interpretation>
              </emma:one-of>
            </emma:emma>
          </inkml:annotationXML>
          <inkml:trace contextRef="#ctx0" brushRef="#br0">0 482,'0'0,"0"0,43 0,-43 0,44 0,-44 0,44 0,0 0,-44 0,44-44,-44 44,43 0,1 0,0-44,-44 44,44 0,0 0,-44 0,43-44,45 44,-88 0,44-44,-1 1,-43 43,44-44,-44 44,0-44,0 0,0 44,0-43,0-1,0 0,0 44,-44 0,1 0,43 44,-44-44,44 44,0-44,0 43,0 1,-44 0,44-44,-44 44,44-1,0-43,0 44,0-44,44 44,-44-44,-44 44,44-44,-43 44,-1-44,0 0,0 43,44-43,-44 0,1 0,43 0,-44 0,44 44,-88 0,88-44,-44 44,44-44,0 44,0-1,-43-43,43 44,0-44,0 44,0 0,0-44,0 44,0-44,0 43,0-43,43 44,-43 0,44-44,0 44,-44-44,44 44,0-1,-1-43,-43 0,44 0,0 0,0 0,-44 0,44 0,-44 0</inkml:trace>
          <inkml:trace contextRef="#ctx0" brushRef="#br0" timeOffset="-3600.2059">656 744,'0'0,"-43"0,43 0,-44 0,44 0,0 0</inkml:trace>
          <inkml:trace contextRef="#ctx0" brushRef="#br0" timeOffset="3256.1861">0 219,'0'0,"0"0,43 0,1 0,44 0,-88 0,87 0,-43 0,0 0,0 0,-44 0,44 0,-44 0,43 0,1 0,-44 0,44 0,-44 0,44 0,-44 0,87 0,-87 0,44 0,-44 0,44 0,0 0,-44 0,43 0,-43-44,44 44,-44-44,0 1,0 43,0-44,0 44,0-44,0 44,0-44,0 0,0 44,0-43,0 43,0-44,0 0,0 44,0-44,0 44,-44 0,44 0,-87 0,87 0,-88 44,88-44,-44 0,44 0,-43 44,43-44,0 44,0-1,0-43,0 44,-44-44,44 44,0-44,0 44,0 0,0-44,0 43,0-43,0 44,0 0,0-44,0 44,0-44,44 43,-44-43</inkml:trace>
        </inkml:traceGroup>
        <inkml:traceGroup>
          <inkml:annotationXML>
            <emma:emma xmlns:emma="http://www.w3.org/2003/04/emma" version="1.0">
              <emma:interpretation id="{3C3295EC-E388-4005-B718-1D4B856CC9B9}" emma:medium="tactile" emma:mode="ink">
                <msink:context xmlns:msink="http://schemas.microsoft.com/ink/2010/main" type="inkWord" rotatedBoundingBox="9651,16533 9185,17696 8218,17309 8684,16146"/>
              </emma:interpretation>
              <emma:one-of disjunction-type="recognition" id="oneOf1">
                <emma:interpretation id="interp5" emma:lang="ru-RU" emma:confidence="0">
                  <emma:literal>об</emma:literal>
                </emma:interpretation>
                <emma:interpretation id="interp6" emma:lang="ru-RU" emma:confidence="0">
                  <emma:literal>об.</emma:literal>
                </emma:interpretation>
                <emma:interpretation id="interp7" emma:lang="ru-RU" emma:confidence="0">
                  <emma:literal>дб.</emma:literal>
                </emma:interpretation>
                <emma:interpretation id="interp8" emma:lang="ru-RU" emma:confidence="0">
                  <emma:literal>Пб.</emma:literal>
                </emma:interpretation>
                <emma:interpretation id="interp9" emma:lang="ru-RU" emma:confidence="0">
                  <emma:literal>Пб</emma:literal>
                </emma:interpretation>
              </emma:one-of>
            </emma:emma>
          </inkml:annotationXML>
          <inkml:trace contextRef="#ctx0" brushRef="#br0" timeOffset="7264.4155">-789 2715,'44'-44,"0"44,0 0,43 0,-43 0,0 0,-44 0,44 0,-44 0</inkml:trace>
          <inkml:trace contextRef="#ctx0" brushRef="#br0" timeOffset="6376.3647">-964 2628,'0'43,"0"-43,0 44,0-44,0 44,0-44,0 87,0-87,0 44,0-44,0 44,0 0,0 0,0-44,0 43,0 1,0-44,0 44,0-44,0 44,0 0,0-44,0 43,0 1,0 0,0-44,0 44,0-44,0 44,0-44,0 43,0 1,0 0,0-44,0 44,0 0,0-44,0 43,0-43,0 44,0 0,0-44</inkml:trace>
          <inkml:trace contextRef="#ctx0" brushRef="#br0" timeOffset="8224.4704">-832 3284,'0'0,"43"0,45 0,-88 0,44 0,-44 0,43 0,1 0,-44 0,44 0</inkml:trace>
          <inkml:trace contextRef="#ctx0" brushRef="#br0" timeOffset="10560.604">-570 3766,'0'0,"0"-44,0 44,0-43,0-1,0 44,-44 44,44-44,0 43,0-43,0 88,44-88,-44 44,44-44,-44 0,44 0,0 44,-1-44,-43 0,44 0,-44 0,0-44,-44 44,44 0,-43 0,43 0,-44 0,0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A822-C1B1-4D4B-B67E-B45535C32491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D70C-FB16-4788-9947-B3127688F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1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9BA5-EA10-4DA2-A0F3-8ACE3C2AB539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AFDC-5174-4FD2-902B-3E706167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2A3A-310B-4BB3-BDBD-18CA04CAFF60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C6BA-9FEB-4D20-A78E-1B13FAFB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28C4-D7B6-410B-A47E-9769C65EED60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A18B-0910-44C6-988B-AAB950CA1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4230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2A19-FA9D-453B-AF9F-56978DA3FD66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E158-424B-4389-A845-68095B4AA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8571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357A-1801-4287-AA9A-810A0B9F0503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940B-52AC-497D-A646-6EC2790A3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8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E779-CC3B-4FB6-9178-6808ACA0A7AA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901D-A975-49D8-9855-4110A849F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9691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42F3-3D62-448D-A422-ABEF9DC5C419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3DA7-F37D-4034-8885-6797744FF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2758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E595-2748-4971-AF3D-116C3D1A3AC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F7A3-80A5-4038-AF8A-FA497D0A1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21126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3AED-C76C-409D-8F06-ECB7A7096898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AF337-EF0A-4855-8581-5540B2C4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7273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4B20-D0D8-44D4-8D9B-76FA1105244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08C64-32EF-4D54-AC9D-3908949F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9641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2B6D-1510-4EC7-9283-A031DD9D100B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C5A-9757-4602-A7E5-8F84E7EF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0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806A-2414-4816-8A31-A98F6CC8915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284B-5412-46C8-9C7A-E62FFC9A9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49227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CB00-953F-4482-B1B7-1680213297B6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F84C-4B23-42FC-A10E-5356BD0F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6808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ECF4-3A93-47CB-A39F-4FA5480733D8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8576-003D-44DA-9E30-A66DEBF0C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5141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9684EA-A7BB-41E0-91B3-2F9327B2F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482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C68E69-EC2B-46BA-A0DF-A1933E697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4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A2E3AF-6BA2-405D-85F6-ADFC64264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65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36E855-091F-48D0-A08D-C9C3C3D4E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734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93ED68-43BA-43CD-93B3-1BF401DF65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87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EA15C5-ED99-4215-BB25-8F021B9CB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872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CFBFBB-A31B-4171-96B4-E6AAC6EBC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36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BC86-676A-49C0-8717-C33F6319EA4E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C100-EE55-42D4-990C-B5872C2C9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4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9DA79C-F582-4357-BC66-2D410C398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107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0E36E8-9136-429A-8B3F-DA3582FDE6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77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B62D23-26AB-4D87-A9A2-A7BC10F51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842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84CE99-186A-4ED1-9B4E-B3D0C9789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6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F2ED-FC75-45D4-8594-C0BA9AAE2989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5152-0F3F-4178-98E8-FB7C165AC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036C-3F9C-4441-AF83-9CA89689337B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F6C7-CF1D-462D-8B07-4DB97863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B6CC-18D8-4CB6-842E-7D0BCC411283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51A2-AD4D-4D37-AF2C-E409C9BD2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3066-F620-4764-B730-4CDEB6788E5D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BAB3-E448-41FA-B49F-86AEDAA9C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C87D-5EB8-4F5B-AD8A-15EE6BF415C9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7901-FF2F-42EF-B117-EA217B2B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14AC-A36B-4B21-9AC2-0695F4635950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A020-1270-4FAB-B108-7A74CBFA3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E5678-CEEA-467B-8151-06B4539E7A29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645F-2451-440F-AF59-84B1AFE15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146049-4A5D-4FBD-BA4C-8A1DB175CF30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FDA62-E54B-4951-9A0C-6112C5357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D0DE2-C7FA-48E1-A1B8-2A1CD9566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emf"/><Relationship Id="rId18" Type="http://schemas.openxmlformats.org/officeDocument/2006/relationships/customXml" Target="../ink/ink8.xml"/><Relationship Id="rId3" Type="http://schemas.openxmlformats.org/officeDocument/2006/relationships/image" Target="../media/image8.jpeg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customXml" Target="../ink/ink5.xml"/><Relationship Id="rId17" Type="http://schemas.openxmlformats.org/officeDocument/2006/relationships/image" Target="../media/image15.emf"/><Relationship Id="rId2" Type="http://schemas.openxmlformats.org/officeDocument/2006/relationships/image" Target="../media/image7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customXml" Target="../ink/ink4.xml"/><Relationship Id="rId19" Type="http://schemas.openxmlformats.org/officeDocument/2006/relationships/image" Target="../media/image16.emf"/><Relationship Id="rId4" Type="http://schemas.openxmlformats.org/officeDocument/2006/relationships/customXml" Target="../ink/ink1.xml"/><Relationship Id="rId9" Type="http://schemas.openxmlformats.org/officeDocument/2006/relationships/image" Target="../media/image11.emf"/><Relationship Id="rId1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6.emf"/><Relationship Id="rId18" Type="http://schemas.openxmlformats.org/officeDocument/2006/relationships/customXml" Target="../ink/ink17.xml"/><Relationship Id="rId3" Type="http://schemas.openxmlformats.org/officeDocument/2006/relationships/image" Target="../media/image15.jpeg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14.xml"/><Relationship Id="rId17" Type="http://schemas.openxmlformats.org/officeDocument/2006/relationships/image" Target="../media/image28.emf"/><Relationship Id="rId2" Type="http://schemas.openxmlformats.org/officeDocument/2006/relationships/image" Target="../media/image7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13.xml"/><Relationship Id="rId19" Type="http://schemas.openxmlformats.org/officeDocument/2006/relationships/image" Target="../media/image29.emf"/><Relationship Id="rId4" Type="http://schemas.openxmlformats.org/officeDocument/2006/relationships/customXml" Target="../ink/ink10.xml"/><Relationship Id="rId9" Type="http://schemas.openxmlformats.org/officeDocument/2006/relationships/image" Target="../media/image24.emf"/><Relationship Id="rId14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Рисунок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4" y="1988840"/>
            <a:ext cx="121137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34733"/>
            <a:ext cx="756084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Сабақтың тақырыбы</a:t>
            </a: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«Сызықтық функция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және оның графиктерін салуды пысықтау»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16388" name="Рисунок 6" descr="mult4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800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187450" y="1989138"/>
            <a:ext cx="75612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міндеттері: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Білімділік: </a:t>
            </a:r>
            <a:r>
              <a:rPr lang="kk-KZ" altLang="ru-RU" sz="2000" b="1">
                <a:latin typeface="Times New Roman" pitchFamily="18" charset="0"/>
                <a:cs typeface="Times New Roman" pitchFamily="18" charset="0"/>
              </a:rPr>
              <a:t>Сызықтық функция және оның графиктерін салу</a:t>
            </a:r>
            <a:r>
              <a:rPr lang="en-US" alt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000" b="1">
                <a:latin typeface="Times New Roman" pitchFamily="18" charset="0"/>
                <a:cs typeface="Times New Roman" pitchFamily="18" charset="0"/>
              </a:rPr>
              <a:t>бойынша ережелерді бекіту және саналарында қалыптастыру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ә) Тәрбиелік: </a:t>
            </a:r>
            <a:r>
              <a:rPr lang="kk-KZ" altLang="ru-RU" sz="2000" b="1">
                <a:latin typeface="Times New Roman" pitchFamily="18" charset="0"/>
                <a:cs typeface="Times New Roman" pitchFamily="18" charset="0"/>
              </a:rPr>
              <a:t>Оқушыларды тазалық пен ұқыптылыққа, шапшаңдылық пен бірлесе жұмыс істей білуге тәрбиелеу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Дамытушылық</a:t>
            </a:r>
            <a:r>
              <a:rPr lang="kk-KZ" altLang="ru-RU" sz="2000" b="1">
                <a:latin typeface="Times New Roman" pitchFamily="18" charset="0"/>
                <a:cs typeface="Times New Roman" pitchFamily="18" charset="0"/>
              </a:rPr>
              <a:t>: Ойлау, зерттеу және нәтижеге жету туралы қабілетттерін дамыту.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800" b="1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ru-RU" sz="1800" b="1" i="1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k-KZ" altLang="ru-RU" sz="1800" b="1" i="1">
                <a:latin typeface="Times New Roman" pitchFamily="18" charset="0"/>
                <a:cs typeface="Times New Roman" pitchFamily="18" charset="0"/>
              </a:rPr>
              <a:t>Пән мұғалімі: Садирова А.К</a:t>
            </a:r>
            <a:endParaRPr lang="ru-RU" altLang="ru-RU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111250" y="712788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Сыныбы: 6 «Б»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6084888" y="558800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kk-KZ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Күні:  11.04.14</a:t>
            </a:r>
            <a:endParaRPr lang="ru-RU" altLang="kk-KZ" sz="2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1813" r="13579" b="4437"/>
          <a:stretch>
            <a:fillRect/>
          </a:stretch>
        </p:blipFill>
        <p:spPr bwMode="auto">
          <a:xfrm>
            <a:off x="2124075" y="333375"/>
            <a:ext cx="6519863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87675" y="5160963"/>
            <a:ext cx="5795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 i="1">
                <a:solidFill>
                  <a:srgbClr val="C00000"/>
                </a:solidFill>
              </a:rPr>
              <a:t>Алдағы Жеңіс мерекеміз құтты болсын!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 i="1">
                <a:solidFill>
                  <a:srgbClr val="C00000"/>
                </a:solidFill>
              </a:rPr>
              <a:t>         Назарларыңызға рахмет!!!</a:t>
            </a:r>
            <a:endParaRPr lang="ru-RU" altLang="ru-RU" sz="24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ая папка (9)\IMG_6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71706"/>
            <a:ext cx="2952328" cy="19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 (9)\IMG_6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056"/>
            <a:ext cx="2863882" cy="19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овая папка (9)\IMG_6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2" y="2492896"/>
            <a:ext cx="2983610" cy="19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Новая папка (9)\IMG_6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59424"/>
            <a:ext cx="2883818" cy="192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Новая папка (9)\IMG_6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75" y="410056"/>
            <a:ext cx="2577013" cy="19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Новая папка (9)\IMG_62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38" y="2559424"/>
            <a:ext cx="2577013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Новая папка (9)\IMG_62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8" y="4696593"/>
            <a:ext cx="2932254" cy="19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 (9)\IMG_62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633241"/>
            <a:ext cx="2863882" cy="20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F:\Новая папка (9)\IMG_62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14" y="4664917"/>
            <a:ext cx="2678934" cy="20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6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7x7n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" b="7063"/>
          <a:stretch>
            <a:fillRect/>
          </a:stretch>
        </p:blipFill>
        <p:spPr bwMode="auto">
          <a:xfrm>
            <a:off x="1547813" y="1196975"/>
            <a:ext cx="6503987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1550" y="7938"/>
            <a:ext cx="7704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 «Үй тапсырмасын тексеру»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6" descr="mult4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81525"/>
            <a:ext cx="1346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3059113" y="962025"/>
            <a:ext cx="2160587" cy="5895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3914410">
            <a:off x="3648869" y="786607"/>
            <a:ext cx="195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>
                <a:solidFill>
                  <a:srgbClr val="FF0000"/>
                </a:solidFill>
              </a:rPr>
              <a:t>y=3x+6</a:t>
            </a:r>
            <a:endParaRPr lang="ru-RU" altLang="ru-RU" sz="3600" b="1" i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5288" y="1139825"/>
            <a:ext cx="1655762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A</a:t>
            </a:r>
            <a:r>
              <a:rPr lang="kk-KZ" altLang="ru-RU" b="1" dirty="0">
                <a:solidFill>
                  <a:srgbClr val="FF0000"/>
                </a:solidFill>
              </a:rPr>
              <a:t>(</a:t>
            </a:r>
            <a:r>
              <a:rPr lang="en-US" altLang="ru-RU" b="1" dirty="0">
                <a:solidFill>
                  <a:srgbClr val="FF0000"/>
                </a:solidFill>
              </a:rPr>
              <a:t>1</a:t>
            </a:r>
            <a:r>
              <a:rPr lang="kk-KZ" altLang="ru-RU" b="1" dirty="0">
                <a:solidFill>
                  <a:srgbClr val="FF0000"/>
                </a:solidFill>
              </a:rPr>
              <a:t>;9)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b="1" dirty="0">
                <a:solidFill>
                  <a:srgbClr val="FF0000"/>
                </a:solidFill>
              </a:rPr>
              <a:t>В(-3;3)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b="1" dirty="0">
                <a:solidFill>
                  <a:srgbClr val="FF0000"/>
                </a:solidFill>
              </a:rPr>
              <a:t>С(-2;0)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D</a:t>
            </a:r>
            <a:r>
              <a:rPr lang="kk-KZ" altLang="ru-RU" b="1" dirty="0">
                <a:solidFill>
                  <a:srgbClr val="FF0000"/>
                </a:solidFill>
              </a:rPr>
              <a:t>(</a:t>
            </a:r>
            <a:r>
              <a:rPr lang="en-US" altLang="ru-RU" b="1" dirty="0">
                <a:solidFill>
                  <a:srgbClr val="FF0000"/>
                </a:solidFill>
              </a:rPr>
              <a:t>2</a:t>
            </a:r>
            <a:r>
              <a:rPr lang="kk-KZ" altLang="ru-RU" b="1" dirty="0">
                <a:solidFill>
                  <a:srgbClr val="FF0000"/>
                </a:solidFill>
              </a:rPr>
              <a:t>;</a:t>
            </a:r>
            <a:r>
              <a:rPr lang="en-US" altLang="ru-RU" b="1" dirty="0">
                <a:solidFill>
                  <a:srgbClr val="FF0000"/>
                </a:solidFill>
              </a:rPr>
              <a:t>6</a:t>
            </a:r>
            <a:r>
              <a:rPr lang="kk-KZ" altLang="ru-RU" b="1" dirty="0">
                <a:solidFill>
                  <a:srgbClr val="FF0000"/>
                </a:solidFill>
              </a:rPr>
              <a:t>)</a:t>
            </a:r>
            <a:endParaRPr lang="en-US" altLang="ru-RU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E</a:t>
            </a:r>
            <a:r>
              <a:rPr lang="kk-KZ" altLang="ru-RU" b="1" dirty="0">
                <a:solidFill>
                  <a:srgbClr val="FF0000"/>
                </a:solidFill>
              </a:rPr>
              <a:t>(-</a:t>
            </a:r>
            <a:r>
              <a:rPr lang="en-US" altLang="ru-RU" b="1" dirty="0">
                <a:solidFill>
                  <a:srgbClr val="FF0000"/>
                </a:solidFill>
              </a:rPr>
              <a:t>3</a:t>
            </a:r>
            <a:r>
              <a:rPr lang="kk-KZ" altLang="ru-RU" b="1" dirty="0">
                <a:solidFill>
                  <a:srgbClr val="FF0000"/>
                </a:solidFill>
              </a:rPr>
              <a:t>;</a:t>
            </a:r>
            <a:r>
              <a:rPr lang="en-US" altLang="ru-RU" b="1" dirty="0">
                <a:solidFill>
                  <a:srgbClr val="FF0000"/>
                </a:solidFill>
              </a:rPr>
              <a:t>-3</a:t>
            </a:r>
            <a:r>
              <a:rPr lang="kk-KZ" altLang="ru-RU" b="1" dirty="0">
                <a:solidFill>
                  <a:srgbClr val="FF0000"/>
                </a:solidFill>
              </a:rPr>
              <a:t>)</a:t>
            </a:r>
            <a:endParaRPr lang="en-US" altLang="ru-RU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F</a:t>
            </a:r>
            <a:r>
              <a:rPr lang="kk-KZ" altLang="ru-RU" b="1" dirty="0">
                <a:solidFill>
                  <a:srgbClr val="FF0000"/>
                </a:solidFill>
              </a:rPr>
              <a:t>(-4;-6)</a:t>
            </a:r>
            <a:endParaRPr lang="ru-RU" altLang="ru-RU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е данные 2"/>
              <p14:cNvContentPartPr/>
              <p14:nvPr/>
            </p14:nvContentPartPr>
            <p14:xfrm>
              <a:off x="620713" y="1857374"/>
              <a:ext cx="861444" cy="209211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555" y="1819205"/>
                <a:ext cx="937761" cy="28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е данные 4"/>
              <p14:cNvContentPartPr/>
              <p14:nvPr/>
            </p14:nvContentPartPr>
            <p14:xfrm>
              <a:off x="5272088" y="1109663"/>
              <a:ext cx="452040" cy="447675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30" y="1100306"/>
                <a:ext cx="470755" cy="466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е данные 5"/>
              <p14:cNvContentPartPr/>
              <p14:nvPr/>
            </p14:nvContentPartPr>
            <p14:xfrm>
              <a:off x="3732721" y="3501008"/>
              <a:ext cx="420688" cy="613793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3364" y="3491648"/>
                <a:ext cx="439401" cy="632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ые данные 6"/>
              <p14:cNvContentPartPr/>
              <p14:nvPr/>
            </p14:nvContentPartPr>
            <p14:xfrm>
              <a:off x="395288" y="2680026"/>
              <a:ext cx="1023869" cy="23256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127" y="2641866"/>
                <a:ext cx="1100191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е данные 8"/>
              <p14:cNvContentPartPr/>
              <p14:nvPr/>
            </p14:nvContentPartPr>
            <p14:xfrm>
              <a:off x="3529013" y="4986338"/>
              <a:ext cx="150812" cy="242887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9655" y="4976982"/>
                <a:ext cx="169529" cy="26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Рукописные данные 9"/>
              <p14:cNvContentPartPr/>
              <p14:nvPr/>
            </p14:nvContentPartPr>
            <p14:xfrm>
              <a:off x="3043238" y="5877272"/>
              <a:ext cx="214312" cy="452091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3873" y="5867906"/>
                <a:ext cx="233042" cy="470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Рукописные данные 10"/>
              <p14:cNvContentPartPr/>
              <p14:nvPr/>
            </p14:nvContentPartPr>
            <p14:xfrm>
              <a:off x="5202757" y="882906"/>
              <a:ext cx="520560" cy="59940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6757" y="846906"/>
                <a:ext cx="5925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Рукописные данные 16"/>
              <p14:cNvContentPartPr/>
              <p14:nvPr/>
            </p14:nvContentPartPr>
            <p14:xfrm>
              <a:off x="3767797" y="3530706"/>
              <a:ext cx="363240" cy="568800"/>
            </p14:xfrm>
          </p:contentPart>
        </mc:Choice>
        <mc:Fallback xmlns="">
          <p:pic>
            <p:nvPicPr>
              <p:cNvPr id="17" name="Рукописные данные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1797" y="3494706"/>
                <a:ext cx="43524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Рукописные данные 20"/>
              <p14:cNvContentPartPr/>
              <p14:nvPr/>
            </p14:nvContentPartPr>
            <p14:xfrm>
              <a:off x="3105757" y="4824186"/>
              <a:ext cx="678960" cy="1498320"/>
            </p14:xfrm>
          </p:contentPart>
        </mc:Choice>
        <mc:Fallback xmlns="">
          <p:pic>
            <p:nvPicPr>
              <p:cNvPr id="21" name="Рукописные данные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9757" y="4788186"/>
                <a:ext cx="750960" cy="157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29600" cy="3673475"/>
          </a:xfrm>
        </p:spPr>
        <p:txBody>
          <a:bodyPr/>
          <a:lstStyle/>
          <a:p>
            <a:pPr eaLnBrk="1" hangingPunct="1"/>
            <a:r>
              <a:rPr lang="kk-KZ" alt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 беру</a:t>
            </a:r>
            <a: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  <a:t>№1412</a:t>
            </a:r>
            <a:b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  <a:t>№1414</a:t>
            </a:r>
            <a:b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4800" b="1" smtClean="0">
                <a:latin typeface="Times New Roman" pitchFamily="18" charset="0"/>
                <a:cs typeface="Times New Roman" pitchFamily="18" charset="0"/>
              </a:rPr>
              <a:t>§3.1- §3.3 қайталау</a:t>
            </a:r>
            <a:endParaRPr lang="ru-RU" alt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6" y="4365104"/>
            <a:ext cx="2218978" cy="16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31913" y="711200"/>
            <a:ext cx="604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 u="sng">
                <a:solidFill>
                  <a:schemeClr val="bg1"/>
                </a:solidFill>
              </a:rPr>
              <a:t>ІІ бөлім: </a:t>
            </a:r>
            <a:r>
              <a:rPr lang="kk-KZ" altLang="ru-RU" sz="2400" b="1" i="1">
                <a:solidFill>
                  <a:schemeClr val="bg1"/>
                </a:solidFill>
              </a:rPr>
              <a:t>«Ережелерді қорғау»</a:t>
            </a:r>
            <a:endParaRPr lang="ru-RU" altLang="ru-RU" sz="2400" b="1" i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3" y="2303463"/>
            <a:ext cx="3676650" cy="1476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/>
              <a:t>1 топ:</a:t>
            </a:r>
            <a:r>
              <a:rPr lang="en-US" sz="2400" b="1" i="1" dirty="0"/>
              <a:t>  </a:t>
            </a:r>
            <a:r>
              <a:rPr lang="kk-KZ" sz="2400" b="1" dirty="0"/>
              <a:t>k&gt;0     </a:t>
            </a:r>
            <a:r>
              <a:rPr lang="en-US" sz="2400" b="1" dirty="0"/>
              <a:t> </a:t>
            </a:r>
            <a:r>
              <a:rPr lang="kk-KZ" sz="2400" b="1" dirty="0"/>
              <a:t>y=2x-1</a:t>
            </a:r>
            <a:endParaRPr lang="ru-RU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       </a:t>
            </a:r>
            <a:r>
              <a:rPr lang="kk-KZ" sz="2400" b="1" dirty="0"/>
              <a:t>k&lt;0    </a:t>
            </a:r>
            <a:r>
              <a:rPr lang="en-US" sz="2400" b="1" dirty="0"/>
              <a:t>  </a:t>
            </a:r>
            <a:r>
              <a:rPr lang="kk-KZ" sz="2400" b="1" dirty="0"/>
              <a:t>y=-3x+1</a:t>
            </a:r>
            <a:endParaRPr lang="ru-RU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       </a:t>
            </a:r>
            <a:r>
              <a:rPr lang="kk-KZ" sz="2400" b="1" dirty="0"/>
              <a:t>k=0    </a:t>
            </a:r>
            <a:r>
              <a:rPr lang="en-US" sz="2400" b="1" dirty="0"/>
              <a:t> </a:t>
            </a:r>
            <a:r>
              <a:rPr lang="kk-KZ" sz="2400" b="1" dirty="0"/>
              <a:t> y=4,5</a:t>
            </a:r>
            <a:endParaRPr lang="ru-RU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827088" y="1171575"/>
            <a:ext cx="7921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 u="sng">
                <a:solidFill>
                  <a:schemeClr val="bg1"/>
                </a:solidFill>
              </a:rPr>
              <a:t>Тапсырма: </a:t>
            </a:r>
            <a:r>
              <a:rPr lang="kk-KZ" altLang="ru-RU" sz="2400" b="1" i="1">
                <a:solidFill>
                  <a:schemeClr val="bg1"/>
                </a:solidFill>
              </a:rPr>
              <a:t>Сызықтық функция графиктерін салу және айырмашылықтарын түсіндіру</a:t>
            </a:r>
            <a:endParaRPr lang="ru-RU" altLang="ru-RU" sz="2400" b="1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TextBox 5"/>
          <p:cNvSpPr txBox="1"/>
          <p:nvPr/>
        </p:nvSpPr>
        <p:spPr>
          <a:xfrm>
            <a:off x="577850" y="4292600"/>
            <a:ext cx="3675063" cy="1477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/>
              <a:t>2 </a:t>
            </a:r>
            <a:r>
              <a:rPr lang="ru-RU" sz="2400" b="1" i="1" dirty="0"/>
              <a:t>топ:</a:t>
            </a:r>
            <a:r>
              <a:rPr lang="en-US" sz="2400" b="1" i="1" dirty="0"/>
              <a:t> </a:t>
            </a:r>
            <a:r>
              <a:rPr lang="kk-KZ" sz="2400" b="1" i="1" dirty="0"/>
              <a:t> </a:t>
            </a:r>
            <a:r>
              <a:rPr lang="kk-KZ" sz="2400" b="1" dirty="0"/>
              <a:t>y =3x+2   </a:t>
            </a:r>
            <a:r>
              <a:rPr lang="kk-KZ" sz="2400" b="1" dirty="0" smtClean="0"/>
              <a:t>  </a:t>
            </a:r>
            <a:r>
              <a:rPr lang="kk-KZ" sz="2400" b="1" i="1" dirty="0"/>
              <a:t>l</a:t>
            </a:r>
            <a:r>
              <a:rPr lang="kk-KZ" sz="2400" b="1" dirty="0"/>
              <a:t>=2    </a:t>
            </a:r>
            <a:endParaRPr lang="ru-RU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/>
              <a:t> </a:t>
            </a:r>
            <a:r>
              <a:rPr lang="en-US" sz="2400" b="1" dirty="0"/>
              <a:t>           </a:t>
            </a:r>
            <a:r>
              <a:rPr lang="kk-KZ" sz="2400" b="1" dirty="0"/>
              <a:t>y=0,5x+2    </a:t>
            </a:r>
            <a:r>
              <a:rPr lang="kk-KZ" sz="2400" b="1" i="1" dirty="0"/>
              <a:t>l</a:t>
            </a:r>
            <a:r>
              <a:rPr lang="kk-KZ" sz="2400" b="1" dirty="0"/>
              <a:t>=2    </a:t>
            </a:r>
            <a:endParaRPr lang="ru-RU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/>
              <a:t>  </a:t>
            </a:r>
            <a:r>
              <a:rPr lang="en-US" sz="2400" b="1" dirty="0"/>
              <a:t>          </a:t>
            </a:r>
            <a:r>
              <a:rPr lang="kk-KZ" sz="2400" b="1" dirty="0"/>
              <a:t>y= -2x+2    </a:t>
            </a:r>
            <a:r>
              <a:rPr lang="kk-KZ" sz="2400" b="1" i="1" dirty="0"/>
              <a:t>l</a:t>
            </a:r>
            <a:r>
              <a:rPr lang="kk-KZ" sz="2400" b="1" dirty="0"/>
              <a:t>=2    </a:t>
            </a:r>
            <a:endParaRPr lang="ru-RU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538" y="2306638"/>
            <a:ext cx="4176712" cy="15700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/>
              <a:t>3</a:t>
            </a:r>
            <a:r>
              <a:rPr lang="kk-KZ" sz="2400" b="1" i="1" dirty="0"/>
              <a:t> топ: </a:t>
            </a:r>
            <a:r>
              <a:rPr lang="kk-KZ" sz="2400" b="1" dirty="0"/>
              <a:t>k=0,5    y=0,5x+2</a:t>
            </a: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      </a:t>
            </a:r>
            <a:r>
              <a:rPr lang="kk-KZ" sz="2400" b="1" dirty="0"/>
              <a:t>k=0,5    y=0,5x</a:t>
            </a: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      </a:t>
            </a:r>
            <a:r>
              <a:rPr lang="kk-KZ" sz="2400" b="1" dirty="0"/>
              <a:t>k=0,5    y=0,5x-2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0238" y="4292600"/>
            <a:ext cx="4164012" cy="16938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/>
              <a:t>4</a:t>
            </a:r>
            <a:r>
              <a:rPr lang="kk-KZ" sz="2400" b="1" i="1" dirty="0"/>
              <a:t> топ: </a:t>
            </a:r>
            <a:r>
              <a:rPr lang="kk-KZ" sz="2000" b="1" dirty="0"/>
              <a:t>y=3x-2   және   y= -x+2 фунцияларының графиктерін координаталық жазықтықта салу, графиктердің өзара қиылысу нүктесін табу</a:t>
            </a:r>
            <a:endParaRPr lang="ru-RU" sz="2000" dirty="0"/>
          </a:p>
        </p:txBody>
      </p:sp>
      <p:pic>
        <p:nvPicPr>
          <p:cNvPr id="19464" name="Рисунок 3" descr="mult3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88"/>
            <a:ext cx="12604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793750" y="1689100"/>
            <a:ext cx="3665538" cy="4630738"/>
            <a:chOff x="0" y="0"/>
            <a:chExt cx="3659" cy="3659"/>
          </a:xfrm>
        </p:grpSpPr>
        <p:pic>
          <p:nvPicPr>
            <p:cNvPr id="20495" name="Picture 5" descr="010201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9" cy="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6" name="Group 6"/>
            <p:cNvGrpSpPr>
              <a:grpSpLocks/>
            </p:cNvGrpSpPr>
            <p:nvPr/>
          </p:nvGrpSpPr>
          <p:grpSpPr bwMode="auto">
            <a:xfrm>
              <a:off x="1550" y="1444"/>
              <a:ext cx="415" cy="789"/>
              <a:chOff x="1550" y="1444"/>
              <a:chExt cx="415" cy="789"/>
            </a:xfrm>
          </p:grpSpPr>
          <p:sp>
            <p:nvSpPr>
              <p:cNvPr id="20497" name="Text Box 7"/>
              <p:cNvSpPr txBox="1">
                <a:spLocks noChangeArrowheads="1"/>
              </p:cNvSpPr>
              <p:nvPr/>
            </p:nvSpPr>
            <p:spPr bwMode="auto">
              <a:xfrm>
                <a:off x="1572" y="1444"/>
                <a:ext cx="186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8" name="Text Box 8"/>
              <p:cNvSpPr txBox="1">
                <a:spLocks noChangeArrowheads="1"/>
              </p:cNvSpPr>
              <p:nvPr/>
            </p:nvSpPr>
            <p:spPr bwMode="auto">
              <a:xfrm>
                <a:off x="1550" y="2028"/>
                <a:ext cx="41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k-KZ" altLang="ru-RU" sz="1600">
                    <a:solidFill>
                      <a:srgbClr val="000000"/>
                    </a:solidFill>
                    <a:cs typeface="Times New Roman" pitchFamily="18" charset="0"/>
                  </a:rPr>
                  <a:t>-</a:t>
                </a:r>
                <a:r>
                  <a:rPr lang="ru-RU" altLang="ru-RU" sz="1600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28" name="Прямая соединительная линия 27"/>
          <p:cNvCxnSpPr/>
          <p:nvPr/>
        </p:nvCxnSpPr>
        <p:spPr>
          <a:xfrm>
            <a:off x="1006475" y="2995613"/>
            <a:ext cx="3240088" cy="201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Rectangle 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7516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7516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7516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751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751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51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51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51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516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4687888" y="1670050"/>
            <a:ext cx="3665537" cy="4630738"/>
            <a:chOff x="0" y="0"/>
            <a:chExt cx="3659" cy="3659"/>
          </a:xfrm>
        </p:grpSpPr>
        <p:pic>
          <p:nvPicPr>
            <p:cNvPr id="20491" name="Picture 5" descr="010201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9" cy="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2" name="Group 6"/>
            <p:cNvGrpSpPr>
              <a:grpSpLocks/>
            </p:cNvGrpSpPr>
            <p:nvPr/>
          </p:nvGrpSpPr>
          <p:grpSpPr bwMode="auto">
            <a:xfrm>
              <a:off x="1550" y="1444"/>
              <a:ext cx="415" cy="789"/>
              <a:chOff x="1550" y="1444"/>
              <a:chExt cx="415" cy="789"/>
            </a:xfrm>
          </p:grpSpPr>
          <p:sp>
            <p:nvSpPr>
              <p:cNvPr id="20493" name="Text Box 7"/>
              <p:cNvSpPr txBox="1">
                <a:spLocks noChangeArrowheads="1"/>
              </p:cNvSpPr>
              <p:nvPr/>
            </p:nvSpPr>
            <p:spPr bwMode="auto">
              <a:xfrm>
                <a:off x="1572" y="1444"/>
                <a:ext cx="186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4" name="Text Box 8"/>
              <p:cNvSpPr txBox="1">
                <a:spLocks noChangeArrowheads="1"/>
              </p:cNvSpPr>
              <p:nvPr/>
            </p:nvSpPr>
            <p:spPr bwMode="auto">
              <a:xfrm>
                <a:off x="1550" y="2028"/>
                <a:ext cx="41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k-KZ" altLang="ru-RU" sz="1600">
                    <a:solidFill>
                      <a:srgbClr val="000000"/>
                    </a:solidFill>
                    <a:cs typeface="Times New Roman" pitchFamily="18" charset="0"/>
                  </a:rPr>
                  <a:t>-</a:t>
                </a:r>
                <a:r>
                  <a:rPr lang="ru-RU" altLang="ru-RU" sz="1600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50" name="Прямая соединительная линия 49"/>
          <p:cNvCxnSpPr/>
          <p:nvPr/>
        </p:nvCxnSpPr>
        <p:spPr>
          <a:xfrm flipV="1">
            <a:off x="5868144" y="2209006"/>
            <a:ext cx="826344" cy="3164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8" name="TextBox 53"/>
          <p:cNvSpPr txBox="1">
            <a:spLocks noChangeArrowheads="1"/>
          </p:cNvSpPr>
          <p:nvPr/>
        </p:nvSpPr>
        <p:spPr bwMode="auto">
          <a:xfrm>
            <a:off x="660400" y="487363"/>
            <a:ext cx="8015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ІІІ бөлім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«Суретпен жұмыс</a:t>
            </a:r>
            <a:r>
              <a:rPr lang="kk-KZ" alt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kk-KZ" altLang="ru-RU" sz="24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Тапсырма: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бойынша функция формуласын </a:t>
            </a:r>
            <a:r>
              <a:rPr lang="kk-KZ" alt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жазу, топтар  жұмысы</a:t>
            </a:r>
            <a:endParaRPr lang="ru-RU" alt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762250" y="1916113"/>
            <a:ext cx="2735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solidFill>
                  <a:srgbClr val="FF0000"/>
                </a:solidFill>
              </a:rPr>
              <a:t>y=-0,5x</a:t>
            </a:r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6694488" y="1916113"/>
            <a:ext cx="169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>
                <a:solidFill>
                  <a:srgbClr val="FF0000"/>
                </a:solidFill>
              </a:rPr>
              <a:t>y=3x+3</a:t>
            </a:r>
            <a:endParaRPr lang="ru-RU" alt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36278"/>
              </p:ext>
            </p:extLst>
          </p:nvPr>
        </p:nvGraphicFramePr>
        <p:xfrm>
          <a:off x="611560" y="1025525"/>
          <a:ext cx="7992889" cy="544449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6394309"/>
                <a:gridCol w="734483"/>
                <a:gridCol w="864097"/>
              </a:tblGrid>
              <a:tr h="25788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Тұжырымдар/ ережелер: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Жауап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976" marR="30976" marT="0" marB="0">
                    <a:blipFill rotWithShape="1">
                      <a:blip r:embed="rId2"/>
                      <a:stretch>
                        <a:fillRect l="-739568" t="-112500" r="-88489" b="-143958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976" marR="30976" marT="0" marB="0">
                    <a:blipFill rotWithShape="1">
                      <a:blip r:embed="rId2"/>
                      <a:stretch>
                        <a:fillRect l="-1006034" t="-112500" r="-6034" b="-1439583"/>
                      </a:stretch>
                    </a:blipFill>
                  </a:tcPr>
                </a:tc>
              </a:tr>
              <a:tr h="948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1. Егер сызықтық фукнциялардың графигі болатын түзулердің бұрыштық коэффиценті бірдей (тең) болса, онда түзулер парраллель болады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4000" dirty="0">
                          <a:effectLst/>
                        </a:rPr>
                        <a:t> </a:t>
                      </a:r>
                      <a:r>
                        <a:rPr lang="ru-RU" sz="4000" dirty="0" smtClean="0"/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</a:tr>
              <a:tr h="809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2. Егер сызықтық фукнциялардың графигі болатын түзулердің бұрыштық коэффиценті әр түрлі  (тең емес) болса, онда түзулер қиылысады.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600" dirty="0">
                          <a:effectLst/>
                        </a:rPr>
                        <a:t> </a:t>
                      </a:r>
                      <a:r>
                        <a:rPr lang="ru-RU" sz="3600" dirty="0" smtClean="0"/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</a:tr>
              <a:tr h="8829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3.  y=kx+l  тура пропорционалдығының графигі – координаталар басы арқылы өтетін түзу болады</a:t>
                      </a: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400" dirty="0">
                          <a:effectLst/>
                        </a:rPr>
                        <a:t> </a:t>
                      </a:r>
                      <a:endParaRPr lang="ru-RU" sz="5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5400" dirty="0">
                          <a:effectLst/>
                        </a:rPr>
                        <a:t> </a:t>
                      </a:r>
                      <a:r>
                        <a:rPr lang="kk-KZ" sz="5400" dirty="0" smtClean="0">
                          <a:effectLst/>
                        </a:rPr>
                        <a:t>-</a:t>
                      </a:r>
                      <a:endParaRPr lang="ru-RU" sz="5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</a:tr>
              <a:tr h="7702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4.  y=kx функциясының графигі тік бұрышты координаталар жүйесінде О(0;0) нүктесі арқылы өтеді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>
                          <a:effectLst/>
                        </a:rPr>
                        <a:t> </a:t>
                      </a:r>
                      <a:r>
                        <a:rPr lang="kk-KZ" sz="800" dirty="0" smtClean="0">
                          <a:effectLst/>
                        </a:rPr>
                        <a:t> </a:t>
                      </a:r>
                      <a:r>
                        <a:rPr lang="ru-RU" sz="4000" dirty="0" smtClean="0"/>
                        <a:t>+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</a:tr>
              <a:tr h="1273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5.    y=2   тұрақты функциясының графигі абсциссалар (Ох) осіне параллель түзу болмайды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b="1">
                          <a:effectLst/>
                        </a:rPr>
                        <a:t> </a:t>
                      </a:r>
                      <a:endParaRPr lang="ru-RU" sz="3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600" b="1" dirty="0">
                          <a:effectLst/>
                        </a:rPr>
                        <a:t> </a:t>
                      </a:r>
                      <a:r>
                        <a:rPr lang="kk-KZ" sz="3600" b="1" dirty="0" smtClean="0">
                          <a:effectLst/>
                        </a:rPr>
                        <a:t> </a:t>
                      </a:r>
                      <a:r>
                        <a:rPr lang="kk-KZ" sz="4000" b="1" dirty="0" smtClean="0">
                          <a:effectLst/>
                        </a:rPr>
                        <a:t>-</a:t>
                      </a:r>
                      <a:endParaRPr lang="ru-RU" sz="4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76" marR="30976" marT="0" marB="0"/>
                </a:tc>
              </a:tr>
            </a:tbl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187450" y="565150"/>
            <a:ext cx="554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бөлім: «Кесте толтыру»</a:t>
            </a:r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ізкультхвилинка Райдуг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195736" y="77912"/>
            <a:ext cx="4752528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kk-KZ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Сергіту</a:t>
            </a:r>
            <a:r>
              <a:rPr lang="kk-KZ" altLang="kk-KZ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kk-KZ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сәті</a:t>
            </a:r>
            <a:r>
              <a:rPr lang="kk-KZ" altLang="kk-KZ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kk-KZ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10" descr="mult10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37" y="4165492"/>
            <a:ext cx="28082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429" y="3848073"/>
            <a:ext cx="963613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 smtClean="0"/>
              <a:t>І</a:t>
            </a:r>
            <a:r>
              <a:rPr lang="en-US" b="1" dirty="0" smtClean="0"/>
              <a:t>V</a:t>
            </a:r>
            <a:r>
              <a:rPr lang="kk-KZ" b="1" dirty="0"/>
              <a:t> </a:t>
            </a:r>
            <a:r>
              <a:rPr lang="kk-KZ" b="1" dirty="0" smtClean="0"/>
              <a:t>топ</a:t>
            </a:r>
          </a:p>
          <a:p>
            <a:r>
              <a:rPr lang="en-US" b="1" dirty="0" smtClean="0"/>
              <a:t>P</a:t>
            </a:r>
            <a:r>
              <a:rPr lang="kk-KZ" b="1" dirty="0"/>
              <a:t>(0;2)</a:t>
            </a:r>
            <a:endParaRPr lang="kk-KZ" dirty="0"/>
          </a:p>
          <a:p>
            <a:r>
              <a:rPr lang="en-US" b="1" dirty="0"/>
              <a:t>R</a:t>
            </a:r>
            <a:r>
              <a:rPr lang="kk-KZ" b="1" dirty="0"/>
              <a:t>(3;2)</a:t>
            </a:r>
            <a:endParaRPr lang="kk-KZ" dirty="0"/>
          </a:p>
          <a:p>
            <a:r>
              <a:rPr lang="en-US" b="1" dirty="0"/>
              <a:t>S</a:t>
            </a:r>
            <a:r>
              <a:rPr lang="kk-KZ" b="1" dirty="0"/>
              <a:t>(5;-1)</a:t>
            </a:r>
            <a:endParaRPr lang="kk-KZ" dirty="0"/>
          </a:p>
          <a:p>
            <a:r>
              <a:rPr lang="en-US" b="1" dirty="0"/>
              <a:t>T</a:t>
            </a:r>
            <a:r>
              <a:rPr lang="kk-KZ" b="1" dirty="0"/>
              <a:t>(3;-1</a:t>
            </a:r>
            <a:r>
              <a:rPr lang="kk-KZ" b="1" dirty="0" smtClean="0"/>
              <a:t>)</a:t>
            </a:r>
            <a:endParaRPr lang="kk-KZ" dirty="0"/>
          </a:p>
          <a:p>
            <a:endParaRPr lang="kk-KZ" dirty="0"/>
          </a:p>
        </p:txBody>
      </p:sp>
      <p:pic>
        <p:nvPicPr>
          <p:cNvPr id="23554" name="Picture 5" descr="7x7n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98513"/>
            <a:ext cx="6918325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223963" y="207963"/>
            <a:ext cx="6270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 «Нүктелерді тап»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Рисунок 9" descr="mult5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18891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2643188"/>
              <a:ext cx="1193800" cy="108585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2203" y="2633827"/>
                <a:ext cx="1212521" cy="110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3775" y="1543050"/>
              <a:ext cx="5137150" cy="155733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4415" y="1533690"/>
                <a:ext cx="5155870" cy="1576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1492250"/>
              <a:ext cx="2171700" cy="1179513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6904" y="1482889"/>
                <a:ext cx="2190418" cy="1198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3675" y="1900238"/>
              <a:ext cx="900113" cy="765175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4314" y="1890876"/>
                <a:ext cx="918835" cy="78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6300" y="3079750"/>
              <a:ext cx="2686050" cy="40640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6940" y="3070383"/>
                <a:ext cx="2704771" cy="42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5888" y="2643188"/>
              <a:ext cx="5151437" cy="1600200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76528" y="2633828"/>
                <a:ext cx="5170156" cy="16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5" y="3036888"/>
              <a:ext cx="1328738" cy="4921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6265" y="3027548"/>
                <a:ext cx="1347458" cy="6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6465888"/>
              <a:ext cx="34925" cy="49212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6409" y="6456616"/>
                <a:ext cx="53457" cy="6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Рукописные данные 1"/>
              <p14:cNvContentPartPr/>
              <p14:nvPr/>
            </p14:nvContentPartPr>
            <p14:xfrm>
              <a:off x="1348560" y="1491120"/>
              <a:ext cx="6081480" cy="280440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39200" y="1481760"/>
                <a:ext cx="6100200" cy="2823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48320" y="685710"/>
            <a:ext cx="103756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топ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(-7;1)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(-5;3)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(5;3)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(6;5)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6120" y="408711"/>
            <a:ext cx="944635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топ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(7;5)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(7;2)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(6;1)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(-7;1)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2824" y="4581128"/>
            <a:ext cx="88101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kk-KZ" b="1" dirty="0" smtClean="0"/>
              <a:t>ІІІ топ</a:t>
            </a:r>
          </a:p>
          <a:p>
            <a:r>
              <a:rPr lang="en-US" b="1" dirty="0" smtClean="0"/>
              <a:t>K</a:t>
            </a:r>
            <a:r>
              <a:rPr lang="kk-KZ" b="1" dirty="0"/>
              <a:t>(0;3)</a:t>
            </a:r>
            <a:endParaRPr lang="kk-KZ" dirty="0"/>
          </a:p>
          <a:p>
            <a:r>
              <a:rPr lang="en-US" b="1" dirty="0"/>
              <a:t>L</a:t>
            </a:r>
            <a:r>
              <a:rPr lang="kk-KZ" b="1" dirty="0"/>
              <a:t>(3;6)</a:t>
            </a:r>
            <a:endParaRPr lang="kk-KZ" dirty="0"/>
          </a:p>
          <a:p>
            <a:r>
              <a:rPr lang="en-US" b="1" dirty="0"/>
              <a:t>M</a:t>
            </a:r>
            <a:r>
              <a:rPr lang="kk-KZ" b="1" dirty="0"/>
              <a:t>(5;6)</a:t>
            </a:r>
            <a:endParaRPr lang="kk-KZ" dirty="0"/>
          </a:p>
          <a:p>
            <a:r>
              <a:rPr lang="en-US" b="1" dirty="0"/>
              <a:t>N</a:t>
            </a:r>
            <a:r>
              <a:rPr lang="kk-KZ" b="1" dirty="0"/>
              <a:t>(3;3)</a:t>
            </a:r>
            <a:endParaRPr lang="kk-KZ" dirty="0"/>
          </a:p>
          <a:p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7x7n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98">
            <a:off x="383855" y="314513"/>
            <a:ext cx="2862737" cy="2585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92978">
            <a:off x="-30271" y="938628"/>
            <a:ext cx="2933552" cy="1394097"/>
          </a:xfrm>
          <a:ln>
            <a:noFill/>
          </a:ln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Қорытындылау </a:t>
            </a:r>
            <a:b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b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b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br>
              <a:rPr lang="kk-KZ" sz="24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u="sng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46">
            <a:off x="872521" y="4091524"/>
            <a:ext cx="2441900" cy="2140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80752"/>
              </p:ext>
            </p:extLst>
          </p:nvPr>
        </p:nvGraphicFramePr>
        <p:xfrm>
          <a:off x="2411760" y="1413568"/>
          <a:ext cx="6326804" cy="372806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2385456"/>
                <a:gridCol w="917011"/>
                <a:gridCol w="1224136"/>
                <a:gridCol w="1010429"/>
                <a:gridCol w="789772"/>
              </a:tblGrid>
              <a:tr h="137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 аты-жөні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k-KZ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Бөлімдер</a:t>
                      </a:r>
                      <a:endParaRPr lang="kk-KZ" sz="16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Өзіңнің бағаң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Көршіңнің бағасы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бағасы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Қорыт-ды баға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8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І. Үй тапсырмасын тексеру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9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ІІ. Ережелерді қорғау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76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ІІІ. Суретпен жұмыс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Кесте толтыру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5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Нүктелерді тап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9" name="Рисунок 7" descr="mult5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3430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3000614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День Победы_03">
  <a:themeElements>
    <a:clrScheme name="9 мая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692</TotalTime>
  <Words>440</Words>
  <Application>Microsoft Office PowerPoint</Application>
  <PresentationFormat>Экран (4:3)</PresentationFormat>
  <Paragraphs>124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TS101908703</vt:lpstr>
      <vt:lpstr>TS030006141</vt:lpstr>
      <vt:lpstr>День Победы_03</vt:lpstr>
      <vt:lpstr>Презентация PowerPoint</vt:lpstr>
      <vt:lpstr>Презентация PowerPoint</vt:lpstr>
      <vt:lpstr>Үйге тапсырма беру №1412 №1414 §3.1- §3.3 қайталау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Қорытындылау  және  бағалау Рефлексия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123</dc:creator>
  <dc:description>Шаблон оформления
Корпорация Майкрософт</dc:description>
  <cp:lastModifiedBy>1232</cp:lastModifiedBy>
  <cp:revision>63</cp:revision>
  <dcterms:created xsi:type="dcterms:W3CDTF">2014-04-08T12:20:44Z</dcterms:created>
  <dcterms:modified xsi:type="dcterms:W3CDTF">2015-02-06T03:24:45Z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