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310E632-7F3B-46F9-BD58-FFA4D3048E84}">
          <p14:sldIdLst>
            <p14:sldId id="256"/>
            <p14:sldId id="258"/>
            <p14:sldId id="257"/>
          </p14:sldIdLst>
        </p14:section>
        <p14:section name="Раздел без заголовка" id="{12C2880E-CD2F-4E54-9638-54ECF3367470}">
          <p14:sldIdLst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02.10.2014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2808312"/>
          </a:xfrm>
        </p:spPr>
        <p:txBody>
          <a:bodyPr>
            <a:noAutofit/>
          </a:bodyPr>
          <a:lstStyle/>
          <a:p>
            <a:r>
              <a:rPr lang="kk-KZ" sz="6000" dirty="0" smtClean="0">
                <a:solidFill>
                  <a:srgbClr val="FF0000"/>
                </a:solidFill>
              </a:rPr>
              <a:t>Қызықты менің қазақ тілім</a:t>
            </a:r>
            <a:endParaRPr lang="ru-RU" sz="6000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941168"/>
            <a:ext cx="8136903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11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918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954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326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222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259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891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977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5106896"/>
          </a:xfrm>
        </p:spPr>
        <p:txBody>
          <a:bodyPr>
            <a:noAutofit/>
          </a:bodyPr>
          <a:lstStyle/>
          <a:p>
            <a:r>
              <a:rPr lang="kk-KZ" dirty="0">
                <a:solidFill>
                  <a:srgbClr val="FF0000"/>
                </a:solidFill>
              </a:rPr>
              <a:t/>
            </a:r>
            <a:br>
              <a:rPr lang="kk-KZ" dirty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/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>І тур- Бәйге</a:t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>ІІ тур- Полиглот</a:t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>ІІІ тур- Көрермендерге көрімдік</a:t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>І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ru-RU" dirty="0" smtClean="0">
                <a:solidFill>
                  <a:srgbClr val="FF0000"/>
                </a:solidFill>
              </a:rPr>
              <a:t>тур- </a:t>
            </a:r>
            <a:r>
              <a:rPr lang="ru-RU" dirty="0" err="1" smtClean="0">
                <a:solidFill>
                  <a:srgbClr val="FF0000"/>
                </a:solidFill>
              </a:rPr>
              <a:t>Жұмбақтар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сайысы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kk-KZ" dirty="0" smtClean="0">
                <a:solidFill>
                  <a:srgbClr val="FF0000"/>
                </a:solidFill>
              </a:rPr>
              <a:t> тур- Жекпе-жек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/>
            </a:r>
            <a:br>
              <a:rPr lang="kk-KZ" dirty="0" smtClean="0">
                <a:solidFill>
                  <a:srgbClr val="FF0000"/>
                </a:solidFill>
              </a:rPr>
            </a:br>
            <a:r>
              <a:rPr lang="kk-KZ" dirty="0" smtClean="0">
                <a:solidFill>
                  <a:srgbClr val="FF0000"/>
                </a:solidFill>
              </a:rPr>
              <a:t/>
            </a:r>
            <a:br>
              <a:rPr lang="kk-KZ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229200"/>
            <a:ext cx="8856984" cy="16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25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3888432"/>
          </a:xfrm>
        </p:spPr>
        <p:txBody>
          <a:bodyPr>
            <a:normAutofit/>
          </a:bodyPr>
          <a:lstStyle/>
          <a:p>
            <a:r>
              <a:rPr lang="kk-KZ" sz="8000" dirty="0" smtClean="0">
                <a:solidFill>
                  <a:srgbClr val="FF0000"/>
                </a:solidFill>
              </a:rPr>
              <a:t>І тур</a:t>
            </a:r>
            <a:br>
              <a:rPr lang="kk-KZ" sz="8000" dirty="0" smtClean="0">
                <a:solidFill>
                  <a:srgbClr val="FF0000"/>
                </a:solidFill>
              </a:rPr>
            </a:br>
            <a:r>
              <a:rPr lang="kk-KZ" sz="8000" dirty="0" smtClean="0">
                <a:solidFill>
                  <a:srgbClr val="FF0000"/>
                </a:solidFill>
              </a:rPr>
              <a:t>Бәйге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4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08720"/>
            <a:ext cx="4114800" cy="4248472"/>
          </a:xfrm>
        </p:spPr>
        <p:txBody>
          <a:bodyPr>
            <a:normAutofit/>
          </a:bodyPr>
          <a:lstStyle/>
          <a:p>
            <a:endParaRPr lang="ru-RU" sz="4800" b="1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TextBox 6"/>
          <p:cNvSpPr txBox="1"/>
          <p:nvPr/>
        </p:nvSpPr>
        <p:spPr>
          <a:xfrm>
            <a:off x="1691680" y="3068960"/>
            <a:ext cx="576064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b="1" dirty="0" smtClean="0">
                <a:solidFill>
                  <a:srgbClr val="FF0000"/>
                </a:solidFill>
              </a:rPr>
              <a:t>ІІ тур</a:t>
            </a:r>
          </a:p>
          <a:p>
            <a:pPr algn="ctr"/>
            <a:r>
              <a:rPr lang="kk-KZ" sz="4800" b="1" dirty="0" smtClean="0">
                <a:solidFill>
                  <a:srgbClr val="FF0000"/>
                </a:solidFill>
              </a:rPr>
              <a:t>Полиглот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918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2702823"/>
            <a:ext cx="1368152" cy="72617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056766"/>
            <a:ext cx="2674640" cy="1092314"/>
          </a:xfrm>
        </p:spPr>
        <p:txBody>
          <a:bodyPr>
            <a:normAutofit/>
          </a:bodyPr>
          <a:lstStyle/>
          <a:p>
            <a:endParaRPr lang="ru-RU" sz="5400" b="1" i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59632" y="1628800"/>
            <a:ext cx="71287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 smtClean="0">
                <a:solidFill>
                  <a:srgbClr val="FF0000"/>
                </a:solidFill>
              </a:rPr>
              <a:t>ІІІ </a:t>
            </a:r>
            <a:r>
              <a:rPr lang="kk-KZ" sz="4000" b="1" dirty="0" smtClean="0">
                <a:solidFill>
                  <a:srgbClr val="FF0000"/>
                </a:solidFill>
              </a:rPr>
              <a:t>тур</a:t>
            </a:r>
            <a:endParaRPr lang="kk-KZ" sz="4000" b="1" dirty="0" smtClean="0">
              <a:solidFill>
                <a:srgbClr val="FF0000"/>
              </a:solidFill>
            </a:endParaRPr>
          </a:p>
          <a:p>
            <a:pPr algn="ctr"/>
            <a:r>
              <a:rPr lang="kk-KZ" sz="4000" b="1" dirty="0" smtClean="0">
                <a:solidFill>
                  <a:srgbClr val="FF0000"/>
                </a:solidFill>
              </a:rPr>
              <a:t>Көрерменнен көрімдік</a:t>
            </a:r>
            <a:r>
              <a:rPr lang="kk-KZ" sz="2000" dirty="0" smtClean="0">
                <a:solidFill>
                  <a:srgbClr val="FF0000"/>
                </a:solidFill>
              </a:rPr>
              <a:t> 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021288"/>
            <a:ext cx="8856984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18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3682752" cy="4674848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8184" y="2852936"/>
            <a:ext cx="203773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дыбыс,</a:t>
            </a:r>
          </a:p>
          <a:p>
            <a:r>
              <a:rPr lang="kk-KZ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әріп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63166"/>
            <a:ext cx="9178280" cy="6883711"/>
          </a:xfrm>
        </p:spPr>
      </p:pic>
      <p:sp>
        <p:nvSpPr>
          <p:cNvPr id="8" name="TextBox 7"/>
          <p:cNvSpPr txBox="1"/>
          <p:nvPr/>
        </p:nvSpPr>
        <p:spPr>
          <a:xfrm>
            <a:off x="899591" y="1268760"/>
            <a:ext cx="763284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400" b="1" dirty="0" smtClean="0">
                <a:solidFill>
                  <a:srgbClr val="FF0000"/>
                </a:solidFill>
              </a:rPr>
              <a:t>ІҮ тур</a:t>
            </a:r>
          </a:p>
          <a:p>
            <a:pPr algn="ctr"/>
            <a:r>
              <a:rPr lang="kk-KZ" sz="4400" b="1" dirty="0" smtClean="0">
                <a:solidFill>
                  <a:srgbClr val="FF0000"/>
                </a:solidFill>
              </a:rPr>
              <a:t>Жұмбақтар сайысы</a:t>
            </a:r>
          </a:p>
          <a:p>
            <a:pPr algn="ctr"/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3391545"/>
            <a:ext cx="1656184" cy="327781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3930154"/>
            <a:ext cx="1584176" cy="2739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19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9" name="TextBox 8"/>
          <p:cNvSpPr txBox="1"/>
          <p:nvPr/>
        </p:nvSpPr>
        <p:spPr>
          <a:xfrm>
            <a:off x="1475657" y="1844824"/>
            <a:ext cx="64087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400" b="1" dirty="0" smtClean="0">
                <a:solidFill>
                  <a:srgbClr val="FF0000"/>
                </a:solidFill>
              </a:rPr>
              <a:t>Ү тур</a:t>
            </a:r>
          </a:p>
          <a:p>
            <a:pPr algn="ctr"/>
            <a:r>
              <a:rPr lang="kk-KZ" sz="4400" b="1" dirty="0" smtClean="0">
                <a:solidFill>
                  <a:srgbClr val="FF0000"/>
                </a:solidFill>
              </a:rPr>
              <a:t>Жекпе-жек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68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7" name="TextBox 6"/>
          <p:cNvSpPr txBox="1"/>
          <p:nvPr/>
        </p:nvSpPr>
        <p:spPr>
          <a:xfrm>
            <a:off x="467544" y="2060848"/>
            <a:ext cx="8496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600" b="1" dirty="0" smtClean="0">
                <a:solidFill>
                  <a:srgbClr val="FF0000"/>
                </a:solidFill>
              </a:rPr>
              <a:t>ҚАЗАҚСТАНДЫҚТАР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77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2592288"/>
          </a:xfrm>
        </p:spPr>
        <p:txBody>
          <a:bodyPr>
            <a:normAutofit/>
          </a:bodyPr>
          <a:lstStyle/>
          <a:p>
            <a:r>
              <a:rPr lang="kk-KZ" sz="7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рахмет!!!</a:t>
            </a:r>
            <a:endParaRPr lang="ru-RU" sz="7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4653136"/>
            <a:ext cx="4968552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56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191</TotalTime>
  <Words>29</Words>
  <Application>Microsoft Office PowerPoint</Application>
  <PresentationFormat>Экран (4:3)</PresentationFormat>
  <Paragraphs>15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Қызықты менің қазақ тілім</vt:lpstr>
      <vt:lpstr>  І тур- Бәйге ІІ тур- Полиглот ІІІ тур- Көрермендерге көрімдік ІYтур- Жұмбақтар сайысы Y тур- Жекпе-жек   </vt:lpstr>
      <vt:lpstr>І тур Бәйге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рахмет!!!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Салтанат</dc:creator>
  <cp:lastModifiedBy>Салтанат</cp:lastModifiedBy>
  <cp:revision>22</cp:revision>
  <dcterms:created xsi:type="dcterms:W3CDTF">2014-02-24T03:35:57Z</dcterms:created>
  <dcterms:modified xsi:type="dcterms:W3CDTF">2014-10-02T07:10:09Z</dcterms:modified>
</cp:coreProperties>
</file>