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72" r:id="rId7"/>
    <p:sldId id="273" r:id="rId8"/>
    <p:sldId id="274" r:id="rId9"/>
    <p:sldId id="275" r:id="rId10"/>
    <p:sldId id="261" r:id="rId11"/>
    <p:sldId id="276" r:id="rId12"/>
    <p:sldId id="277" r:id="rId13"/>
    <p:sldId id="263" r:id="rId14"/>
    <p:sldId id="264" r:id="rId15"/>
    <p:sldId id="262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70" r:id="rId26"/>
    <p:sldId id="271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310E632-7F3B-46F9-BD58-FFA4D3048E84}">
          <p14:sldIdLst>
            <p14:sldId id="256"/>
            <p14:sldId id="258"/>
            <p14:sldId id="257"/>
          </p14:sldIdLst>
        </p14:section>
        <p14:section name="Раздел без заголовка" id="{12C2880E-CD2F-4E54-9638-54ECF3367470}">
          <p14:sldIdLst>
            <p14:sldId id="259"/>
            <p14:sldId id="260"/>
            <p14:sldId id="272"/>
            <p14:sldId id="273"/>
            <p14:sldId id="274"/>
            <p14:sldId id="275"/>
            <p14:sldId id="261"/>
            <p14:sldId id="276"/>
            <p14:sldId id="277"/>
            <p14:sldId id="263"/>
            <p14:sldId id="264"/>
            <p14:sldId id="262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70"/>
            <p14:sldId id="271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8350696" cy="2808312"/>
          </a:xfrm>
        </p:spPr>
        <p:txBody>
          <a:bodyPr>
            <a:noAutofit/>
          </a:bodyPr>
          <a:lstStyle/>
          <a:p>
            <a:r>
              <a:rPr lang="kk-KZ" sz="6000" dirty="0" smtClean="0">
                <a:solidFill>
                  <a:srgbClr val="FF0000"/>
                </a:solidFill>
              </a:rPr>
              <a:t>Тапқыр </a:t>
            </a:r>
            <a:r>
              <a:rPr lang="kk-KZ" sz="6000" dirty="0" smtClean="0">
                <a:solidFill>
                  <a:srgbClr val="FF0000"/>
                </a:solidFill>
              </a:rPr>
              <a:t>болсан </a:t>
            </a:r>
            <a:br>
              <a:rPr lang="kk-KZ" sz="6000" dirty="0" smtClean="0">
                <a:solidFill>
                  <a:srgbClr val="FF0000"/>
                </a:solidFill>
              </a:rPr>
            </a:br>
            <a:r>
              <a:rPr lang="kk-KZ" sz="6000" dirty="0" smtClean="0">
                <a:solidFill>
                  <a:srgbClr val="FF0000"/>
                </a:solidFill>
              </a:rPr>
              <a:t>тауып көр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941168"/>
            <a:ext cx="8136903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682752" cy="467484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Алфавитте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kk-KZ" b="1" dirty="0" smtClean="0">
                <a:solidFill>
                  <a:srgbClr val="002060"/>
                </a:solidFill>
              </a:rPr>
              <a:t>қанша дыбыс,қанша әріп бар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2852936"/>
            <a:ext cx="20377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дыбыс,</a:t>
            </a:r>
          </a:p>
          <a:p>
            <a:r>
              <a:rPr lang="kk-KZ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әріп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9144000" cy="112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2818656" cy="4458824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Мәтіннің қандай түрлері бар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2780928"/>
            <a:ext cx="29277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dirty="0" smtClean="0">
                <a:solidFill>
                  <a:srgbClr val="FF0000"/>
                </a:solidFill>
              </a:rPr>
              <a:t>Әңгімелеу</a:t>
            </a:r>
          </a:p>
          <a:p>
            <a:r>
              <a:rPr lang="kk-KZ" sz="4400" b="1" dirty="0" smtClean="0">
                <a:solidFill>
                  <a:srgbClr val="FF0000"/>
                </a:solidFill>
              </a:rPr>
              <a:t>Сипаттау</a:t>
            </a:r>
          </a:p>
          <a:p>
            <a:r>
              <a:rPr lang="kk-KZ" sz="4400" b="1" dirty="0" smtClean="0">
                <a:solidFill>
                  <a:srgbClr val="FF0000"/>
                </a:solidFill>
              </a:rPr>
              <a:t>Пайымдау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9144000" cy="112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5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970784" cy="3594728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Абай Құнанбаевтің шын аты кім?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3212976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dirty="0" smtClean="0">
                <a:solidFill>
                  <a:srgbClr val="FF0000"/>
                </a:solidFill>
              </a:rPr>
              <a:t>Ибраһим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9144000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754760" cy="5034888"/>
          </a:xfrm>
        </p:spPr>
        <p:txBody>
          <a:bodyPr>
            <a:normAutofit/>
          </a:bodyPr>
          <a:lstStyle/>
          <a:p>
            <a:r>
              <a:rPr lang="kk-KZ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Дауыссыз дыбыстар нешеге бөлінеді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2852936"/>
            <a:ext cx="14671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</a:p>
          <a:p>
            <a:r>
              <a:rPr lang="kk-KZ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Ұян</a:t>
            </a:r>
          </a:p>
          <a:p>
            <a:r>
              <a:rPr lang="kk-KZ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Үнді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3" y="5489413"/>
            <a:ext cx="9144000" cy="134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77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592288"/>
          </a:xfrm>
        </p:spPr>
        <p:txBody>
          <a:bodyPr>
            <a:normAutofit/>
          </a:bodyPr>
          <a:lstStyle/>
          <a:p>
            <a:r>
              <a:rPr lang="kk-KZ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Тіл-өнер сайысы</a:t>
            </a: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610744" cy="481886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2348880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7030A0"/>
                </a:solidFill>
              </a:rPr>
              <a:t>Адалдан зиян жоқ,арамда......жоқ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3010599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rgbClr val="7030A0"/>
                </a:solidFill>
              </a:rPr>
              <a:t>ИМАН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144000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8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762872" cy="3522720"/>
          </a:xfrm>
        </p:spPr>
        <p:txBody>
          <a:bodyPr/>
          <a:lstStyle/>
          <a:p>
            <a:r>
              <a:rPr lang="kk-KZ" b="1" dirty="0" smtClean="0">
                <a:solidFill>
                  <a:srgbClr val="7030A0"/>
                </a:solidFill>
              </a:rPr>
              <a:t>Ата-баланың.....</a:t>
            </a:r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40713" y="2901153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solidFill>
                  <a:srgbClr val="7030A0"/>
                </a:solidFill>
              </a:rPr>
              <a:t>ҚОРҒАНЫ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13176"/>
            <a:ext cx="914400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2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96752"/>
            <a:ext cx="5626968" cy="2520280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7030A0"/>
                </a:solidFill>
              </a:rPr>
              <a:t>Көппен көрген-........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2780928"/>
            <a:ext cx="1859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solidFill>
                  <a:srgbClr val="7030A0"/>
                </a:solidFill>
              </a:rPr>
              <a:t>ҰЛЫ ТОЙ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1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7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834880" cy="2946656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7030A0"/>
                </a:solidFill>
              </a:rPr>
              <a:t>Дос сыртыңнан мақтар,дұшпан .....мақтар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278092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</a:rPr>
              <a:t>КӨЗІНЕ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13176"/>
            <a:ext cx="9144000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41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978896" cy="3018664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7030A0"/>
                </a:solidFill>
              </a:rPr>
              <a:t>Досы жоқ адам,.....жоқ тағам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304" y="3212976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</a:rPr>
              <a:t>ТҰЗЫ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229200"/>
            <a:ext cx="9144000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4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106896"/>
          </a:xfrm>
        </p:spPr>
        <p:txBody>
          <a:bodyPr>
            <a:noAutofit/>
          </a:bodyPr>
          <a:lstStyle/>
          <a:p>
            <a:r>
              <a:rPr lang="kk-KZ" dirty="0">
                <a:solidFill>
                  <a:srgbClr val="FF0000"/>
                </a:solidFill>
              </a:rPr>
              <a:t/>
            </a:r>
            <a:br>
              <a:rPr lang="kk-KZ" dirty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/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>І кезен-Көкпар</a:t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>ІІ кезн-Тіл-өнер сайысы</a:t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>ІІІ кезен-Жұмбақтын шешуін тап</a:t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>І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ru-RU" dirty="0" err="1" smtClean="0">
                <a:solidFill>
                  <a:srgbClr val="FF0000"/>
                </a:solidFill>
              </a:rPr>
              <a:t>кезен</a:t>
            </a:r>
            <a:r>
              <a:rPr lang="ru-RU" dirty="0" smtClean="0">
                <a:solidFill>
                  <a:srgbClr val="FF0000"/>
                </a:solidFill>
              </a:rPr>
              <a:t>-Полиглот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kk-KZ" dirty="0" smtClean="0">
                <a:solidFill>
                  <a:srgbClr val="FF0000"/>
                </a:solidFill>
              </a:rPr>
              <a:t> кезен-Жорға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/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/>
            </a:r>
            <a:br>
              <a:rPr lang="kk-KZ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229200"/>
            <a:ext cx="8856984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5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906888" cy="3450712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7030A0"/>
                </a:solidFill>
              </a:rPr>
              <a:t>Жақсы адам-елдің ырысы,жақсы...-жанның тынысы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1879" y="2780928"/>
            <a:ext cx="1079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</a:rPr>
              <a:t>ЖЕР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8897816" cy="191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3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402832" cy="4098784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7030A0"/>
                </a:solidFill>
              </a:rPr>
              <a:t>Шешен сөз бастар,батыр......бастар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2132856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</a:rPr>
              <a:t>ҚОЛ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13176"/>
            <a:ext cx="9144000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834880" cy="4170792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7030A0"/>
                </a:solidFill>
              </a:rPr>
              <a:t>Ақыл-тозбайтын тон,....-таусылмайтын кен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2636912"/>
            <a:ext cx="1233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</a:rPr>
              <a:t>Білім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60"/>
            <a:ext cx="914400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9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978896" cy="3954768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7030A0"/>
                </a:solidFill>
              </a:rPr>
              <a:t>Білекті бірді жығады.....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62880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</a:rPr>
              <a:t>Білімді мыңды жығады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3176"/>
            <a:ext cx="9144001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4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258816" cy="3018664"/>
          </a:xfrm>
        </p:spPr>
        <p:txBody>
          <a:bodyPr/>
          <a:lstStyle/>
          <a:p>
            <a:r>
              <a:rPr lang="kk-KZ" b="1" dirty="0" smtClean="0">
                <a:solidFill>
                  <a:srgbClr val="7030A0"/>
                </a:solidFill>
              </a:rPr>
              <a:t>Өнер алды .......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148478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</a:rPr>
              <a:t>Қызыл тіл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3999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3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02"/>
            <a:ext cx="9144000" cy="686910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306696"/>
          </a:xfrm>
        </p:spPr>
        <p:txBody>
          <a:bodyPr>
            <a:normAutofit/>
          </a:bodyPr>
          <a:lstStyle/>
          <a:p>
            <a:r>
              <a:rPr lang="kk-KZ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Жұмбақтың шешуін табу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9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36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88840"/>
            <a:ext cx="5410944" cy="4032448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Ортасында шегесі,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Жіп-жіңішке денесі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566124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</a:rPr>
              <a:t>Қалам,ручка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7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732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20888"/>
            <a:ext cx="5987008" cy="3168352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Ілулі тұр кең алаң,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Керегімді мен одан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Көшіріп жазып аламын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5589240"/>
            <a:ext cx="28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</a:rPr>
              <a:t>Тақта,доска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29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412776"/>
            <a:ext cx="5832648" cy="5184576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Үш қазық,екі желі,тоғыз ноқта,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Теңселіп тербеледі адам соқса.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Шешен тіл,сөзге жүйрік болғанымен,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Не пайда үндемейді адам жоқта.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17967" y="5949280"/>
            <a:ext cx="4032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</a:rPr>
              <a:t>Домбыра,домбра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4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348880"/>
            <a:ext cx="4330824" cy="3312368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Іште елу батыр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Сыртқа шықса өліп жатыр.</a:t>
            </a:r>
            <a:br>
              <a:rPr lang="kk-KZ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4797152"/>
            <a:ext cx="3528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</a:rPr>
              <a:t>Шырпы,спичка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3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3888432"/>
          </a:xfrm>
        </p:spPr>
        <p:txBody>
          <a:bodyPr>
            <a:normAutofit/>
          </a:bodyPr>
          <a:lstStyle/>
          <a:p>
            <a:r>
              <a:rPr lang="kk-KZ" sz="8000" dirty="0" smtClean="0">
                <a:solidFill>
                  <a:srgbClr val="FF0000"/>
                </a:solidFill>
              </a:rPr>
              <a:t>КӨКПАР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76872"/>
            <a:ext cx="3970784" cy="4032448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Тұмсығымен қозғалар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Соңында аппақ із қалар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5445224"/>
            <a:ext cx="1872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</a:rPr>
              <a:t>Бор,мел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16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628800"/>
            <a:ext cx="4330824" cy="4824536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Ұзын,ұзын,ұзын жол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Ұшына жеткен бар ма екен?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Түбі терең қала су,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Түбіне жеткен бар ма екен?</a:t>
            </a:r>
            <a:r>
              <a:rPr lang="kk-KZ" dirty="0" smtClean="0"/>
              <a:t>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5085184"/>
            <a:ext cx="2760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</a:rPr>
              <a:t>Білім,знание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5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64904"/>
            <a:ext cx="4618856" cy="3456384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Іші-жұмсақ,сырты-қатты,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Еті-қызыл,сүті тәтті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5445224"/>
            <a:ext cx="309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</a:rPr>
              <a:t>Қарбыз,арбуз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96752"/>
            <a:ext cx="5040560" cy="4464496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Сөзі-дана,үні жоқ.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Сөйлемейді,тілі жоқ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Қолына алсан,шешен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Ақылы асқан көсем.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5229200"/>
            <a:ext cx="2520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</a:rPr>
              <a:t>Кітап,книга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4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134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564904"/>
            <a:ext cx="5688632" cy="3384376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Аласа ғана бойы бар,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Тоғыз қабат тоны бар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5589240"/>
            <a:ext cx="4392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</a:rPr>
              <a:t>Қырыққабат,капуста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36496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36912"/>
            <a:ext cx="3466728" cy="3528392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Есек құлақты,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Мысық аяқты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Түйе ерінді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Ешкі құлақты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5229200"/>
            <a:ext cx="2257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</a:rPr>
              <a:t>Қоян,заяц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4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664296"/>
          </a:xfrm>
        </p:spPr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FFFF00"/>
                </a:solidFill>
              </a:rPr>
              <a:t>ІҮ КЕЗЕҢ «ПОЛИГЛОТ»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4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1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954768"/>
          </a:xfrm>
        </p:spPr>
        <p:txBody>
          <a:bodyPr>
            <a:norm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</a:rPr>
              <a:t>Ү ЕКЗЕҢ</a:t>
            </a:r>
            <a:br>
              <a:rPr lang="kk-KZ" sz="6000" b="1" dirty="0" smtClean="0">
                <a:solidFill>
                  <a:srgbClr val="FF0000"/>
                </a:solidFill>
              </a:rPr>
            </a:br>
            <a:r>
              <a:rPr lang="kk-KZ" sz="9800" b="1" dirty="0" smtClean="0">
                <a:solidFill>
                  <a:srgbClr val="C00000"/>
                </a:solidFill>
              </a:rPr>
              <a:t>ЖОРҒА</a:t>
            </a:r>
            <a:endParaRPr lang="ru-RU" sz="9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5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Autofit/>
          </a:bodyPr>
          <a:lstStyle/>
          <a:p>
            <a:r>
              <a:rPr lang="kk-KZ" sz="6000" b="1" dirty="0" smtClean="0">
                <a:solidFill>
                  <a:srgbClr val="FFFF00"/>
                </a:solidFill>
              </a:rPr>
              <a:t>Назарларыңызға рахмет!</a:t>
            </a:r>
            <a:endParaRPr lang="ru-RU" sz="6000" b="1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4725144"/>
            <a:ext cx="3960441" cy="15841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2881312"/>
            <a:ext cx="3528393" cy="184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908720"/>
            <a:ext cx="4752528" cy="4248472"/>
          </a:xfrm>
        </p:spPr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002060"/>
                </a:solidFill>
              </a:rPr>
              <a:t>Тұңғыш «Әліппе« оқулығынжазған кім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2924944"/>
            <a:ext cx="3431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dirty="0" smtClean="0">
                <a:solidFill>
                  <a:srgbClr val="FF0000"/>
                </a:solidFill>
              </a:rPr>
              <a:t>Ахмет Байтұрсынұлы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1248"/>
            <a:ext cx="9144000" cy="119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559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186808" cy="4530832"/>
          </a:xfrm>
        </p:spPr>
        <p:txBody>
          <a:bodyPr>
            <a:normAutofit/>
          </a:bodyPr>
          <a:lstStyle/>
          <a:p>
            <a:r>
              <a:rPr lang="kk-KZ" sz="54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 бала кім туралы әңгімеленген</a:t>
            </a:r>
            <a:endParaRPr lang="ru-RU" sz="54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176" y="2348880"/>
            <a:ext cx="2778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Қажымұқан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8934502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8566"/>
            <a:ext cx="925252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466728" cy="4314808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Қазақ балаларына арнап мектеп ашқан кім</a:t>
            </a:r>
            <a:r>
              <a:rPr lang="kk-KZ" dirty="0" smtClean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4288" y="31606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2924944"/>
            <a:ext cx="1711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solidFill>
                  <a:srgbClr val="FF0000"/>
                </a:solidFill>
              </a:rPr>
              <a:t>Ыбырай Алтынсарин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1249"/>
            <a:ext cx="914400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0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4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618856" cy="4818864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Ғылым таппай мақтанба-кімнің өлені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3721" y="3429000"/>
            <a:ext cx="2069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</a:rPr>
              <a:t>Абай Құнанбаев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4402832" cy="3024336"/>
          </a:xfrm>
        </p:spPr>
        <p:txBody>
          <a:bodyPr/>
          <a:lstStyle/>
          <a:p>
            <a:r>
              <a:rPr lang="kk-KZ" b="1" dirty="0" smtClean="0">
                <a:solidFill>
                  <a:srgbClr val="002060"/>
                </a:solidFill>
              </a:rPr>
              <a:t>Қазақ ханы кім?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3356992"/>
            <a:ext cx="1820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Абылай хан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0114"/>
            <a:ext cx="9143999" cy="700811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546848" cy="3594728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Атақты қазақ күйшісі кім?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2924944"/>
            <a:ext cx="2880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dirty="0" smtClean="0">
                <a:solidFill>
                  <a:srgbClr val="FF0000"/>
                </a:solidFill>
              </a:rPr>
              <a:t>Құрманғазы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9144000" cy="112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30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344</TotalTime>
  <Words>191</Words>
  <Application>Microsoft Office PowerPoint</Application>
  <PresentationFormat>Экран (4:3)</PresentationFormat>
  <Paragraphs>73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Волна</vt:lpstr>
      <vt:lpstr>Тапқыр болсан  тауып көр</vt:lpstr>
      <vt:lpstr>  І кезен-Көкпар ІІ кезн-Тіл-өнер сайысы ІІІ кезен-Жұмбақтын шешуін тап ІYкезен-Полиглот Y кезен-Жорға   </vt:lpstr>
      <vt:lpstr>КӨКПАР</vt:lpstr>
      <vt:lpstr>Тұңғыш «Әліппе« оқулығынжазған кім</vt:lpstr>
      <vt:lpstr>Алып бала кім туралы әңгімеленген</vt:lpstr>
      <vt:lpstr>Қазақ балаларына арнап мектеп ашқан кім?</vt:lpstr>
      <vt:lpstr>Ғылым таппай мақтанба-кімнің өлені</vt:lpstr>
      <vt:lpstr>Қазақ ханы кім?</vt:lpstr>
      <vt:lpstr>Атақты қазақ күйшісі кім?</vt:lpstr>
      <vt:lpstr>Алфавитте қанша дыбыс,қанша әріп бар</vt:lpstr>
      <vt:lpstr>Мәтіннің қандай түрлері бар</vt:lpstr>
      <vt:lpstr>Абай Құнанбаевтің шын аты кім?</vt:lpstr>
      <vt:lpstr>Дауыссыз дыбыстар нешеге бөлінеді</vt:lpstr>
      <vt:lpstr>Тіл-өнер сайысы</vt:lpstr>
      <vt:lpstr>Презентация PowerPoint</vt:lpstr>
      <vt:lpstr>Ата-баланың......</vt:lpstr>
      <vt:lpstr>Көппен көрген-........</vt:lpstr>
      <vt:lpstr>Дос сыртыңнан мақтар,дұшпан .....мақтар</vt:lpstr>
      <vt:lpstr>Досы жоқ адам,.....жоқ тағам</vt:lpstr>
      <vt:lpstr>Жақсы адам-елдің ырысы,жақсы...-жанның тынысы</vt:lpstr>
      <vt:lpstr>Шешен сөз бастар,батыр......бастар</vt:lpstr>
      <vt:lpstr>Ақыл-тозбайтын тон,....-таусылмайтын кен</vt:lpstr>
      <vt:lpstr>Білекті бірді жығады.....</vt:lpstr>
      <vt:lpstr>Өнер алды .......</vt:lpstr>
      <vt:lpstr>Жұмбақтың шешуін табу</vt:lpstr>
      <vt:lpstr>Ортасында шегесі, Жіп-жіңішке денесі</vt:lpstr>
      <vt:lpstr>Ілулі тұр кең алаң, Керегімді мен одан Көшіріп жазып аламын</vt:lpstr>
      <vt:lpstr>Үш қазық,екі желі,тоғыз ноқта, Теңселіп тербеледі адам соқса. Шешен тіл,сөзге жүйрік болғанымен, Не пайда үндемейді адам жоқта. .</vt:lpstr>
      <vt:lpstr>Іште елу батыр Сыртқа шықса өліп жатыр. </vt:lpstr>
      <vt:lpstr>Тұмсығымен қозғалар Соңында аппақ із қалар</vt:lpstr>
      <vt:lpstr>Ұзын,ұзын,ұзын жол Ұшына жеткен бар ма екен? Түбі терең қала су, Түбіне жеткен бар ма екен??</vt:lpstr>
      <vt:lpstr>Іші-жұмсақ,сырты-қатты, Еті-қызыл,сүті тәтті</vt:lpstr>
      <vt:lpstr>Сөзі-дана,үні жоқ. Сөйлемейді,тілі жоқ Қолына алсан,шешен Ақылы асқан көсем.</vt:lpstr>
      <vt:lpstr>Аласа ғана бойы бар, Тоғыз қабат тоны бар</vt:lpstr>
      <vt:lpstr>Есек құлақты, Мысық аяқты Түйе ерінді Ешкі құлақты</vt:lpstr>
      <vt:lpstr>ІҮ КЕЗЕҢ «ПОЛИГЛОТ»</vt:lpstr>
      <vt:lpstr>Ү ЕКЗЕҢ ЖОРҒА</vt:lpstr>
      <vt:lpstr>Назарларыңызға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Салтанат</dc:creator>
  <cp:lastModifiedBy>Салтанат</cp:lastModifiedBy>
  <cp:revision>33</cp:revision>
  <dcterms:created xsi:type="dcterms:W3CDTF">2014-02-24T03:35:57Z</dcterms:created>
  <dcterms:modified xsi:type="dcterms:W3CDTF">2014-11-24T06:09:57Z</dcterms:modified>
</cp:coreProperties>
</file>