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1"/>
  </p:notesMasterIdLst>
  <p:sldIdLst>
    <p:sldId id="256" r:id="rId2"/>
    <p:sldId id="258" r:id="rId3"/>
    <p:sldId id="273" r:id="rId4"/>
    <p:sldId id="259" r:id="rId5"/>
    <p:sldId id="277" r:id="rId6"/>
    <p:sldId id="278" r:id="rId7"/>
    <p:sldId id="264" r:id="rId8"/>
    <p:sldId id="275" r:id="rId9"/>
    <p:sldId id="276" r:id="rId10"/>
    <p:sldId id="262" r:id="rId11"/>
    <p:sldId id="263" r:id="rId12"/>
    <p:sldId id="268" r:id="rId13"/>
    <p:sldId id="267" r:id="rId14"/>
    <p:sldId id="274" r:id="rId15"/>
    <p:sldId id="266" r:id="rId16"/>
    <p:sldId id="270" r:id="rId17"/>
    <p:sldId id="279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C9062-CF19-4655-9C8A-521191EB796C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FA633-EDDD-4304-8F36-672D308987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9035F91-240F-4CB6-AC86-3C432FFABC26}" type="slidenum">
              <a:rPr lang="ru-RU" smtClean="0"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8</a:t>
            </a:fld>
            <a:endParaRPr lang="ru-RU" smtClean="0">
              <a:cs typeface="Lucida Sans Unicode" pitchFamily="34" charset="0"/>
            </a:endParaRPr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208463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146CC97-2333-46B7-AEB6-5C2D768749BD}" type="slidenum">
              <a:rPr lang="ru-RU" smtClean="0"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9</a:t>
            </a:fld>
            <a:endParaRPr lang="ru-RU" smtClean="0">
              <a:cs typeface="Lucida Sans Unicode" pitchFamily="34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208463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230E-775D-4764-A6A5-F03E40ECDD01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FF53-537F-4B44-832C-F458440EE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913C2-DC44-41F8-9EFB-49B6EF6FC01C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38846-DBA1-4C9E-BB95-2606D8BCA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799FE-5D91-4B3E-BBF2-8355A5788E5D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4F7F-340A-4E01-8095-23E268A6F4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836DF-9CA8-42D0-B421-B8EEA65740B9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49C6B-2189-469F-AB20-BD6249F8FB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E5BF4-E63B-46EF-B215-A975ED5D7F4E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99590-9A6E-4BDE-A372-38DA818BAA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23630-72E0-4446-A1EC-DF0F994DB747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B198B-8C34-497B-8334-074DFFE94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7113-5CD0-4A19-BC5A-3E5EFE92D089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5E140-EFCB-40BE-BEF1-8B697088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3B88-E332-4FAB-819D-E30455D0428A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0F54-1D87-4BE6-8E1E-1CCA7A271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AA6BB-4B32-4C6D-8F88-E8ADBC7D0BCE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07875-6C13-40E6-8BBC-FFFB1237DC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5A1E7-A031-4E73-9595-1597CFE93505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CA3BB-BD08-45BD-95F1-91537F495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03C39-8C67-4CA0-BB8D-2202054532FA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A20A0-452B-4266-A725-B27E53445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B3E0B8-8C3B-4BC5-8F04-8EA53D9EB4A7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1D97FD-361C-46CC-A843-5AFA659B8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5" r:id="rId2"/>
    <p:sldLayoutId id="2147483804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5" r:id="rId9"/>
    <p:sldLayoutId id="2147483801" r:id="rId10"/>
    <p:sldLayoutId id="214748380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500306"/>
            <a:ext cx="7851648" cy="1985978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i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Логикалық есептер</a:t>
            </a:r>
            <a:r>
              <a:rPr lang="ru-RU" sz="8000" i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i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сайысы</a:t>
            </a:r>
            <a:endParaRPr lang="ru-RU" sz="8000" i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Рене Декарт </a:t>
            </a:r>
            <a:b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(1596-1650)</a:t>
            </a:r>
            <a:b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француз</a:t>
            </a:r>
            <a:b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математигі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1214438"/>
            <a:ext cx="357187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Леонард Эйлер</a:t>
            </a:r>
            <a:b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ІІІғ. белгілі</a:t>
            </a:r>
            <a:br>
              <a:rPr lang="kk-KZ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математик	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538" y="1357298"/>
            <a:ext cx="3286148" cy="44291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89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Ойлан</a:t>
            </a: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			тап!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8215370" cy="53578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Пуассон</a:t>
            </a: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3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sz="80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аялдамасы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ыдысқа 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3л,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ыдысқа 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5л су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сияды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ыдыстарды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4л. суды </a:t>
            </a:r>
            <a:r>
              <a:rPr lang="ru-RU" sz="60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қалай құйып алуға болады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8900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89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аялдамасы</a:t>
            </a: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-2" y="-1"/>
          <a:ext cx="9144004" cy="6789598"/>
        </p:xfrm>
        <a:graphic>
          <a:graphicData uri="http://schemas.openxmlformats.org/drawingml/2006/table">
            <a:tbl>
              <a:tblPr firstRow="1" bandRow="1"/>
              <a:tblGrid>
                <a:gridCol w="1512176"/>
                <a:gridCol w="1512176"/>
                <a:gridCol w="1512176"/>
                <a:gridCol w="1512176"/>
                <a:gridCol w="1512176"/>
                <a:gridCol w="1583124"/>
              </a:tblGrid>
              <a:tr h="1214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Ү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Ө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11860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720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20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720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endParaRPr lang="ru-RU" sz="720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7200" dirty="0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1087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Ұ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1087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endParaRPr lang="ru-RU" sz="72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1087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72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Ү</a:t>
                      </a: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Қ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927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Ө</a:t>
                      </a:r>
                      <a:endParaRPr lang="ru-RU" sz="72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72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72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72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72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AutoShape 2" descr="http://ru.wikifur.com/w/images/thumb/c/c7/Donald21.png/227px-Donald2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3528" y="692696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i="1" dirty="0" smtClean="0"/>
              <a:t>Есеп:</a:t>
            </a:r>
            <a:r>
              <a:rPr lang="kk-KZ" sz="2400" dirty="0" smtClean="0"/>
              <a:t> Бір кемпір:</a:t>
            </a:r>
            <a:endParaRPr lang="ru-RU" sz="2400" dirty="0" smtClean="0"/>
          </a:p>
          <a:p>
            <a:r>
              <a:rPr lang="kk-KZ" sz="2400" dirty="0" smtClean="0"/>
              <a:t>«Сапырып-сапырып Сарманға бер,</a:t>
            </a:r>
            <a:endParaRPr lang="ru-RU" sz="2400" dirty="0" smtClean="0"/>
          </a:p>
          <a:p>
            <a:r>
              <a:rPr lang="kk-KZ" sz="2400" dirty="0" smtClean="0"/>
              <a:t>Құйып – құйып Құрманға бер,</a:t>
            </a:r>
            <a:endParaRPr lang="ru-RU" sz="2400" dirty="0" smtClean="0"/>
          </a:p>
          <a:p>
            <a:r>
              <a:rPr lang="kk-KZ" sz="2400" dirty="0" smtClean="0"/>
              <a:t>Есіктегі екеуге бер,</a:t>
            </a:r>
            <a:endParaRPr lang="ru-RU" sz="2400" dirty="0" smtClean="0"/>
          </a:p>
          <a:p>
            <a:r>
              <a:rPr lang="kk-KZ" sz="2400" dirty="0" smtClean="0"/>
              <a:t>Төрдегі төртеуге бер,</a:t>
            </a:r>
            <a:endParaRPr lang="ru-RU" sz="2400" dirty="0" smtClean="0"/>
          </a:p>
          <a:p>
            <a:r>
              <a:rPr lang="kk-KZ" sz="2400" dirty="0" smtClean="0"/>
              <a:t>Өзің іш те, маған бер.» - деген екен.</a:t>
            </a:r>
          </a:p>
          <a:p>
            <a:r>
              <a:rPr lang="kk-KZ" sz="2400" dirty="0" smtClean="0"/>
              <a:t> – «Қой, мұңымыз бекер болар. Бұл </a:t>
            </a:r>
          </a:p>
          <a:p>
            <a:r>
              <a:rPr lang="kk-KZ" sz="2400" dirty="0" smtClean="0"/>
              <a:t>үй толы кісі, әрі бізден екі есе артық </a:t>
            </a:r>
          </a:p>
          <a:p>
            <a:r>
              <a:rPr lang="kk-KZ" sz="2400" dirty="0" smtClean="0"/>
              <a:t>екен, кетейік,» - деп кетіп қалыпты.</a:t>
            </a:r>
            <a:endParaRPr lang="ru-RU" sz="2400" dirty="0" smtClean="0"/>
          </a:p>
          <a:p>
            <a:r>
              <a:rPr lang="kk-KZ" sz="2400" dirty="0" smtClean="0"/>
              <a:t>Кемпір тапқырлығымен ұрыларды </a:t>
            </a:r>
          </a:p>
          <a:p>
            <a:r>
              <a:rPr lang="kk-KZ" sz="2400" dirty="0" smtClean="0"/>
              <a:t>осылай қорқытыпты. Сонда үйдегі </a:t>
            </a:r>
          </a:p>
          <a:p>
            <a:r>
              <a:rPr lang="kk-KZ" sz="2400" dirty="0" smtClean="0"/>
              <a:t>адам нешеу, ұры нешеу?</a:t>
            </a:r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4" descr="http://smik.org/products_pictures/392638-donald_duck2_larg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132856"/>
            <a:ext cx="2857500" cy="3505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928688" y="1071563"/>
            <a:ext cx="76438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Математика – адам үшін, адам – математика үшін жаралған! </a:t>
            </a:r>
            <a:endParaRPr lang="ru-RU" sz="48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Прямоугольник 3"/>
          <p:cNvSpPr>
            <a:spLocks noChangeArrowheads="1"/>
          </p:cNvSpPr>
          <p:nvPr/>
        </p:nvSpPr>
        <p:spPr bwMode="auto">
          <a:xfrm>
            <a:off x="785813" y="3929063"/>
            <a:ext cx="76438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8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5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Математиканы білмейсің, дұрыс өмір сүрмейсің! </a:t>
            </a:r>
            <a:endParaRPr lang="ru-RU" sz="4500" b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9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Сау</a:t>
            </a: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9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болыңыздар!</a:t>
            </a: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Логикалық есептерді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шығара білу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есептерді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шығару арқылы шығармашылық қабілеттерін дамыту</a:t>
            </a:r>
            <a:r>
              <a:rPr lang="ru-RU" sz="44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i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ынтымақтастыққа тәрбиелеу.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8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/>
              <a:t/>
            </a:r>
            <a:br>
              <a:rPr lang="ru-RU" sz="8800" dirty="0" smtClean="0"/>
            </a:br>
            <a: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9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571500" y="1071563"/>
            <a:ext cx="828675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kk-KZ" sz="3600" b="1" i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“Арифметика бүкіл математиканың </a:t>
            </a:r>
          </a:p>
          <a:p>
            <a:pPr algn="just"/>
            <a:r>
              <a:rPr lang="kk-KZ" sz="3600" b="1" i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логикалық іргетасы болып табылады”</a:t>
            </a:r>
            <a:endParaRPr lang="ru-RU" sz="3600" b="1" i="1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/>
            <a:r>
              <a:rPr lang="kk-KZ" sz="3600" b="1" i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Лебег А.</a:t>
            </a:r>
          </a:p>
          <a:p>
            <a:pPr algn="r" eaLnBrk="0" hangingPunct="0"/>
            <a:endParaRPr lang="kk-KZ" sz="3600" b="1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kk-KZ" sz="3600" b="1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hangingPunct="0"/>
            <a:r>
              <a:rPr lang="kk-KZ" sz="36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«Математика  -  ми гимнастикасы»</a:t>
            </a:r>
            <a:r>
              <a:rPr lang="ru-RU" sz="36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               А.В.Суворов</a:t>
            </a:r>
            <a:r>
              <a:rPr lang="kk-KZ" sz="3600" b="1" i="1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</a:t>
            </a:r>
            <a:endParaRPr lang="kk-KZ" sz="3600" b="1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3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Математикалық 			</a:t>
            </a:r>
            <a:r>
              <a:rPr lang="ru-RU" sz="73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эстафета              				</a:t>
            </a:r>
            <a:r>
              <a:rPr lang="ru-RU" sz="73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аялдамасы</a:t>
            </a: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0" name="AutoShape 6" descr="http://ru.wikifur.com/w/images/thumb/c/c7/Donald21.png/227px-Donald2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4632" name="AutoShape 8" descr="http://ru.wikifur.com/w/images/thumb/c/c7/Donald21.png/227px-Donald2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2" descr="http://yves.marsal.free.fr/disney/yper_mickey7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2571744"/>
            <a:ext cx="2527522" cy="257347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260648"/>
            <a:ext cx="7704856" cy="9910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i="1" dirty="0" smtClean="0"/>
              <a:t>1-топ:</a:t>
            </a:r>
            <a:endParaRPr lang="ru-RU" sz="2800" dirty="0" smtClean="0"/>
          </a:p>
          <a:p>
            <a:pPr lvl="0"/>
            <a:r>
              <a:rPr lang="kk-KZ" sz="2800" dirty="0" smtClean="0"/>
              <a:t>1.Үстелдің </a:t>
            </a:r>
            <a:r>
              <a:rPr lang="kk-KZ" sz="2800" dirty="0" smtClean="0"/>
              <a:t>4 бұрышы бар. Егер бір бұрышын кесіп тастаса, неше бұрыш қалады? </a:t>
            </a:r>
            <a:endParaRPr lang="ru-RU" sz="2800" dirty="0" smtClean="0"/>
          </a:p>
          <a:p>
            <a:pPr lvl="0"/>
            <a:r>
              <a:rPr lang="kk-KZ" sz="2800" dirty="0" smtClean="0"/>
              <a:t>2.Мектеп </a:t>
            </a:r>
            <a:r>
              <a:rPr lang="kk-KZ" sz="2800" dirty="0" smtClean="0"/>
              <a:t>ауласында 18 шырша өсіп тұр. Тағы да 4 емен және 3 шырша отырғызылды.  Мектеп ауласында барлығы неше шырша бар? </a:t>
            </a:r>
            <a:endParaRPr lang="ru-RU" sz="2800" dirty="0" smtClean="0"/>
          </a:p>
          <a:p>
            <a:pPr lvl="0"/>
            <a:r>
              <a:rPr lang="kk-KZ" sz="2800" dirty="0" smtClean="0"/>
              <a:t>3.Төртеуі </a:t>
            </a:r>
            <a:r>
              <a:rPr lang="kk-KZ" sz="2800" dirty="0" smtClean="0"/>
              <a:t>4 сағат шахмат ойынын ойнады. Әрқайсысы қанша сағат шахмат ойнады? </a:t>
            </a:r>
            <a:endParaRPr lang="ru-RU" sz="2800" dirty="0" smtClean="0"/>
          </a:p>
          <a:p>
            <a:pPr lvl="0"/>
            <a:r>
              <a:rPr lang="kk-KZ" sz="2800" dirty="0" smtClean="0"/>
              <a:t>4.Қатар </a:t>
            </a:r>
            <a:r>
              <a:rPr lang="kk-KZ" sz="2800" dirty="0" smtClean="0"/>
              <a:t>тұрған үш санның қосындысы да көбейтіндісі де 6-ға тең Ол қандай сан? </a:t>
            </a:r>
            <a:endParaRPr lang="ru-RU" sz="2800" dirty="0" smtClean="0"/>
          </a:p>
          <a:p>
            <a:pPr lvl="0"/>
            <a:r>
              <a:rPr lang="kk-KZ" sz="2800" dirty="0" smtClean="0"/>
              <a:t>5.Түнгі </a:t>
            </a:r>
            <a:r>
              <a:rPr lang="kk-KZ" sz="2800" dirty="0" smtClean="0"/>
              <a:t>сағат 11-де жаңбыр жауса, 48 сағаттан соң күн шығады деуге бола ма?  </a:t>
            </a:r>
            <a:endParaRPr lang="ru-RU" sz="2800" dirty="0" smtClean="0"/>
          </a:p>
          <a:p>
            <a:endParaRPr lang="ru-RU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            </a:t>
            </a:r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</a:t>
            </a:r>
          </a:p>
          <a:p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0" name="AutoShape 6" descr="http://ru.wikifur.com/w/images/thumb/c/c7/Donald21.png/227px-Donald2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4632" name="AutoShape 8" descr="http://ru.wikifur.com/w/images/thumb/c/c7/Donald21.png/227px-Donald2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2" descr="http://yves.marsal.free.fr/disney/yper_mickey7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000372"/>
            <a:ext cx="2908101" cy="296097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260648"/>
            <a:ext cx="7704856" cy="911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i="1" dirty="0" smtClean="0"/>
              <a:t>2-топ:</a:t>
            </a:r>
            <a:endParaRPr lang="ru-RU" sz="2800" dirty="0" smtClean="0"/>
          </a:p>
          <a:p>
            <a:pPr lvl="0"/>
            <a:r>
              <a:rPr lang="kk-KZ" sz="2800" dirty="0" smtClean="0"/>
              <a:t>1.Жанұяда </a:t>
            </a:r>
            <a:r>
              <a:rPr lang="kk-KZ" sz="2800" dirty="0" smtClean="0"/>
              <a:t>3 ұл бар. Әр ұлдың 1 әкесі бар. Жанұяда неше бала бар? </a:t>
            </a:r>
            <a:endParaRPr lang="ru-RU" sz="2800" dirty="0" smtClean="0"/>
          </a:p>
          <a:p>
            <a:pPr lvl="0"/>
            <a:r>
              <a:rPr lang="kk-KZ" sz="2800" dirty="0" smtClean="0"/>
              <a:t>2.1 </a:t>
            </a:r>
            <a:r>
              <a:rPr lang="kk-KZ" sz="2800" dirty="0" smtClean="0"/>
              <a:t>жұмыртқаны қайнатуға 3 минут кетсе, 5 жұмыртқаны қайнатуға неше минут керек? </a:t>
            </a:r>
            <a:endParaRPr lang="ru-RU" sz="2800" dirty="0" smtClean="0"/>
          </a:p>
          <a:p>
            <a:pPr lvl="0"/>
            <a:r>
              <a:rPr lang="kk-KZ" sz="2800" dirty="0" smtClean="0"/>
              <a:t>3.Бөлмеде </a:t>
            </a:r>
            <a:r>
              <a:rPr lang="kk-KZ" sz="2800" dirty="0" smtClean="0"/>
              <a:t>4 мысық отыр. Әр мысықтың алдында 3 мысық отыр. Бөлмеде барлығы неше мысық отыр? </a:t>
            </a:r>
            <a:endParaRPr lang="ru-RU" sz="2800" dirty="0" smtClean="0"/>
          </a:p>
          <a:p>
            <a:pPr lvl="0"/>
            <a:r>
              <a:rPr lang="kk-KZ" sz="2800" dirty="0" smtClean="0"/>
              <a:t>4.Екі </a:t>
            </a:r>
            <a:r>
              <a:rPr lang="kk-KZ" sz="2800" dirty="0" smtClean="0"/>
              <a:t>аяғымен түрегеп тұрған адамның салмағы 50кг, бір аяғымен тұрған адамның салмағы неше кг? </a:t>
            </a:r>
            <a:endParaRPr lang="ru-RU" sz="2800" dirty="0" smtClean="0"/>
          </a:p>
          <a:p>
            <a:pPr lvl="0"/>
            <a:r>
              <a:rPr lang="kk-KZ" sz="2800" dirty="0" smtClean="0"/>
              <a:t>5.Адамның </a:t>
            </a:r>
            <a:r>
              <a:rPr lang="kk-KZ" sz="2800" dirty="0" smtClean="0"/>
              <a:t>10 қолында неше саусақ бар? </a:t>
            </a:r>
            <a:endParaRPr lang="ru-RU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            </a:t>
            </a:r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</a:t>
            </a:r>
          </a:p>
          <a:p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8215370" cy="53578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i="1" spc="150" dirty="0" err="1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Тапқырлар     			патшалығы</a:t>
            </a:r>
            <a: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i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51838" y="6165850"/>
            <a:ext cx="792162" cy="692150"/>
          </a:xfrm>
          <a:prstGeom prst="actionButtonHome">
            <a:avLst/>
          </a:prstGeom>
          <a:gradFill rotWithShape="0">
            <a:gsLst>
              <a:gs pos="0">
                <a:srgbClr val="663012"/>
              </a:gs>
              <a:gs pos="100000">
                <a:srgbClr val="D6B19C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15888" y="-238125"/>
            <a:ext cx="9594851" cy="532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51838" y="6165850"/>
            <a:ext cx="792162" cy="692150"/>
          </a:xfrm>
          <a:prstGeom prst="actionButtonHome">
            <a:avLst/>
          </a:prstGeom>
          <a:gradFill rotWithShape="0">
            <a:gsLst>
              <a:gs pos="0">
                <a:srgbClr val="663012"/>
              </a:gs>
              <a:gs pos="100000">
                <a:srgbClr val="D6B19C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19" name="WordArt 2"/>
          <p:cNvSpPr>
            <a:spLocks noChangeArrowheads="1" noChangeShapeType="1" noTextEdit="1"/>
          </p:cNvSpPr>
          <p:nvPr/>
        </p:nvSpPr>
        <p:spPr bwMode="auto">
          <a:xfrm>
            <a:off x="250825" y="765175"/>
            <a:ext cx="8569325" cy="316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360">
                <a:solidFill>
                  <a:srgbClr val="000000"/>
                </a:solidFill>
                <a:miter lim="800000"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4820" name="Rectangle 7"/>
          <p:cNvSpPr>
            <a:spLocks noChangeArrowheads="1"/>
          </p:cNvSpPr>
          <p:nvPr/>
        </p:nvSpPr>
        <p:spPr bwMode="auto">
          <a:xfrm>
            <a:off x="571500" y="285750"/>
            <a:ext cx="8143875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Теректе сауысқан қонып отыр. Аңшы атқанда қарға түсті. Бұл қалай?</a:t>
            </a:r>
            <a:endParaRPr lang="ru-RU"/>
          </a:p>
          <a:p>
            <a:pPr eaLnBrk="0" hangingPunct="0"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</a:endParaRPr>
          </a:p>
        </p:txBody>
      </p:sp>
      <p:pic>
        <p:nvPicPr>
          <p:cNvPr id="34821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63" y="2500313"/>
            <a:ext cx="2482850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483</TotalTime>
  <Words>336</Words>
  <Application>Microsoft Office PowerPoint</Application>
  <PresentationFormat>Экран (4:3)</PresentationFormat>
  <Paragraphs>108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   Логикалық есептер сайысы</vt:lpstr>
      <vt:lpstr>          Мақсаты:  Логикалық есептерді шығара білу, есептерді шығару арқылы шығармашылық қабілеттерін дамыту, ынтымақтастыққа тәрбиелеу. </vt:lpstr>
      <vt:lpstr>                                                       </vt:lpstr>
      <vt:lpstr>          Математикалық    эстафета                  аялдамасы </vt:lpstr>
      <vt:lpstr>Слайд 5</vt:lpstr>
      <vt:lpstr>Слайд 6</vt:lpstr>
      <vt:lpstr> Тапқырлар        патшалығы  </vt:lpstr>
      <vt:lpstr>Слайд 8</vt:lpstr>
      <vt:lpstr>Слайд 9</vt:lpstr>
      <vt:lpstr>        Рене Декарт  (1596-1650) француз  математигі  </vt:lpstr>
      <vt:lpstr>Леонард Эйлер ХVІІІғ. белгілі  математик  </vt:lpstr>
      <vt:lpstr>Ойлан,       тап! </vt:lpstr>
      <vt:lpstr>Пуассон    аялдамасы </vt:lpstr>
      <vt:lpstr>          Бір  ыдысқа 3л, екінші ыдысқа 5л су сияды. Осы ыдыстарды пайдаланып, 4л. суды қалай құйып алуға болады? </vt:lpstr>
      <vt:lpstr>                                                   6х6 аялдамасы   </vt:lpstr>
      <vt:lpstr>         </vt:lpstr>
      <vt:lpstr>Слайд 17</vt:lpstr>
      <vt:lpstr>  </vt:lpstr>
      <vt:lpstr>                                                   Сау болыңыздар!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Логикалық есептер сайысы</dc:title>
  <dc:creator>Admin</dc:creator>
  <cp:lastModifiedBy>User</cp:lastModifiedBy>
  <cp:revision>48</cp:revision>
  <dcterms:created xsi:type="dcterms:W3CDTF">2010-02-01T18:30:58Z</dcterms:created>
  <dcterms:modified xsi:type="dcterms:W3CDTF">2015-01-19T04:44:44Z</dcterms:modified>
</cp:coreProperties>
</file>