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575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586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267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024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821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51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25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61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79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589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828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863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26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93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+mj-lt"/>
              </a:defRPr>
            </a:lvl1pPr>
          </a:lstStyle>
          <a:p>
            <a:fld id="{B4C71EC6-210F-42DE-9C53-41977AD35B3D}" type="datetimeFigureOut">
              <a:rPr lang="ru-RU" smtClean="0"/>
              <a:t>20.11.2014</a:t>
            </a:fld>
            <a:endParaRPr lang="ru-RU"/>
          </a:p>
        </p:txBody>
      </p:sp>
      <p:sp>
        <p:nvSpPr>
          <p:cNvPr id="193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hi-news.ru/science/argumenty-v-polzu-vozniknoveniya-zhizni-na-marse.html" TargetMode="External"/><Relationship Id="rId7" Type="http://schemas.openxmlformats.org/officeDocument/2006/relationships/slide" Target="slide2.xml"/><Relationship Id="rId2" Type="http://schemas.openxmlformats.org/officeDocument/2006/relationships/hyperlink" Target="http://selena.sai.msu.ru/Home/SolarSystem/venus/venu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52;&#1072;&#1088;&#1089;" TargetMode="External"/><Relationship Id="rId5" Type="http://schemas.openxmlformats.org/officeDocument/2006/relationships/hyperlink" Target="https://ru.wikipedia.org/wiki/&#1042;&#1077;&#1085;&#1077;&#1088;&#1072;" TargetMode="External"/><Relationship Id="rId4" Type="http://schemas.openxmlformats.org/officeDocument/2006/relationships/hyperlink" Target="https://ru.wikipedia.org/wiki/&#1051;&#1091;&#1085;&#1072;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2.jpe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22%20&#1079;&#1072;&#1076;&#1072;&#1085;&#1080;&#1077;.flp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Термодинамические условия на Луне, Венере, Марсе.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02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/>
              <a:t>Сегодня я ________</a:t>
            </a:r>
            <a:r>
              <a:rPr lang="ru-RU" sz="3200" u="sng" dirty="0" smtClean="0"/>
              <a:t>Ф.И.О.</a:t>
            </a:r>
            <a:r>
              <a:rPr lang="ru-RU" sz="3200" dirty="0" smtClean="0"/>
              <a:t>________</a:t>
            </a:r>
          </a:p>
          <a:p>
            <a:pPr marL="0" indent="0">
              <a:buNone/>
            </a:pPr>
            <a:r>
              <a:rPr lang="ru-RU" sz="3200" dirty="0" smtClean="0"/>
              <a:t>Узнал(а)_______________________</a:t>
            </a:r>
          </a:p>
          <a:p>
            <a:pPr marL="0" indent="0">
              <a:buNone/>
            </a:pPr>
            <a:r>
              <a:rPr lang="ru-RU" sz="3200" dirty="0" smtClean="0"/>
              <a:t>Делал(а)_______________________</a:t>
            </a:r>
          </a:p>
          <a:p>
            <a:pPr marL="0" indent="0">
              <a:buNone/>
            </a:pPr>
            <a:r>
              <a:rPr lang="ru-RU" sz="3200" dirty="0" smtClean="0"/>
              <a:t>Понял(а)_______________________</a:t>
            </a:r>
          </a:p>
          <a:p>
            <a:pPr marL="0" indent="0">
              <a:buNone/>
            </a:pPr>
            <a:r>
              <a:rPr lang="ru-RU" sz="3200" dirty="0" smtClean="0"/>
              <a:t>Другое_________________________</a:t>
            </a:r>
            <a:endParaRPr lang="ru-RU" sz="32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 bwMode="auto">
          <a:xfrm>
            <a:off x="7524328" y="6237312"/>
            <a:ext cx="936104" cy="576064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3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"/>
                <a:cs typeface="Arial"/>
              </a:rPr>
              <a:t>§27</a:t>
            </a:r>
          </a:p>
          <a:p>
            <a:r>
              <a:rPr lang="ru-RU" dirty="0" smtClean="0">
                <a:latin typeface="Arial"/>
                <a:cs typeface="Arial"/>
              </a:rPr>
              <a:t>Стр.</a:t>
            </a:r>
            <a:r>
              <a:rPr lang="ru-RU" dirty="0"/>
              <a:t> 56, 80, 106</a:t>
            </a:r>
            <a:r>
              <a:rPr lang="ru-RU" dirty="0" smtClean="0">
                <a:latin typeface="Arial"/>
                <a:cs typeface="Arial"/>
              </a:rPr>
              <a:t> повторить основные определения и формулы</a:t>
            </a: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 bwMode="auto">
          <a:xfrm>
            <a:off x="7524328" y="6237312"/>
            <a:ext cx="936104" cy="576064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52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Ссылки на использованные </a:t>
            </a:r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selena.sai.msu.ru/Home/SolarSystem/venus/venus.htm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hi-news.ru/science/argumenty-v-polzu-vozniknoveniya-zhizni-na-marse.html</a:t>
            </a:r>
            <a:endParaRPr lang="en-US" dirty="0" smtClean="0"/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selena.sai.msu.ru/Home/SolarSystem/venus/venus.htm</a:t>
            </a:r>
            <a:endParaRPr lang="en-US" dirty="0" smtClean="0"/>
          </a:p>
          <a:p>
            <a:r>
              <a:rPr lang="en-US" dirty="0">
                <a:hlinkClick r:id="rId4"/>
              </a:rPr>
              <a:t>https://ru.wikipedia.org/wiki/</a:t>
            </a:r>
            <a:r>
              <a:rPr lang="ru-RU" dirty="0" smtClean="0">
                <a:hlinkClick r:id="rId4"/>
              </a:rPr>
              <a:t>Луна</a:t>
            </a:r>
            <a:endParaRPr lang="en-US" dirty="0" smtClean="0"/>
          </a:p>
          <a:p>
            <a:r>
              <a:rPr lang="en-US" dirty="0">
                <a:hlinkClick r:id="rId5"/>
              </a:rPr>
              <a:t>https://ru.wikipedia.org/wiki/</a:t>
            </a:r>
            <a:r>
              <a:rPr lang="ru-RU" dirty="0" smtClean="0">
                <a:hlinkClick r:id="rId5"/>
              </a:rPr>
              <a:t>Венера</a:t>
            </a:r>
            <a:endParaRPr lang="en-US" dirty="0" smtClean="0"/>
          </a:p>
          <a:p>
            <a:r>
              <a:rPr lang="en-US" dirty="0">
                <a:hlinkClick r:id="rId6"/>
              </a:rPr>
              <a:t>https://ru.wikipedia.org/wiki/</a:t>
            </a:r>
            <a:r>
              <a:rPr lang="ru-RU" dirty="0" smtClean="0">
                <a:hlinkClick r:id="rId6"/>
              </a:rPr>
              <a:t>Марс</a:t>
            </a:r>
            <a:endParaRPr lang="en-US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трелка влево 3">
            <a:hlinkClick r:id="rId7" action="ppaction://hlinksldjump"/>
          </p:cNvPr>
          <p:cNvSpPr/>
          <p:nvPr/>
        </p:nvSpPr>
        <p:spPr bwMode="auto">
          <a:xfrm>
            <a:off x="7524328" y="6237312"/>
            <a:ext cx="936104" cy="576064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49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Цель и задачи урока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Повторение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Новая тема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Задание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Итог урока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Домашнее задание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Ссылки на использованные источники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8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453072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Цель урока</a:t>
            </a:r>
            <a:r>
              <a:rPr lang="ru-RU" dirty="0" smtClean="0"/>
              <a:t>: </a:t>
            </a:r>
            <a:r>
              <a:rPr lang="ru-RU" dirty="0" smtClean="0"/>
              <a:t>к концу урока учащиеся изучат </a:t>
            </a:r>
            <a:r>
              <a:rPr lang="ru-RU" dirty="0"/>
              <a:t>термодинамические условия на Луне, Венере, Марсе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/>
              <a:t>Задачи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b="1" dirty="0" smtClean="0"/>
              <a:t>Учащиеся смогут:</a:t>
            </a:r>
            <a:endParaRPr lang="ru-RU" dirty="0"/>
          </a:p>
          <a:p>
            <a:pPr lvl="0"/>
            <a:r>
              <a:rPr lang="ru-RU" dirty="0" smtClean="0"/>
              <a:t>Выполнить задания на повторение </a:t>
            </a:r>
            <a:r>
              <a:rPr lang="ru-RU" dirty="0" smtClean="0"/>
              <a:t>КПД</a:t>
            </a:r>
          </a:p>
          <a:p>
            <a:pPr lvl="0"/>
            <a:r>
              <a:rPr lang="ru-RU" dirty="0" smtClean="0"/>
              <a:t>Перечислить параметры, от которых зависят условия на астрономических телах.</a:t>
            </a:r>
          </a:p>
          <a:p>
            <a:pPr lvl="0"/>
            <a:r>
              <a:rPr lang="ru-RU" dirty="0" smtClean="0"/>
              <a:t>Охарактеризовать атмосферу и климат на Луне, Венере, Марсе.</a:t>
            </a:r>
          </a:p>
          <a:p>
            <a:pPr lvl="0"/>
            <a:r>
              <a:rPr lang="ru-RU" dirty="0" smtClean="0"/>
              <a:t>Оформить данные в виде таблицы.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 bwMode="auto">
          <a:xfrm>
            <a:off x="7524328" y="6237312"/>
            <a:ext cx="936104" cy="576064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59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54461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Дайте определение КПД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 каким формулам вычисляется КПД тепловой машины? Назовите физические величины, входящие в формулы?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Решите задачу упр.13 (5)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Почему ДВС не используются в подводных лодках  при подводном плавании?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</a:t>
            </a:r>
            <a:r>
              <a:rPr lang="ru-RU" dirty="0"/>
              <a:t>влияет работа тепловых двигателей на окружающую среду?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Каковы пути уменьшения отрицательного влияния?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 bwMode="auto">
          <a:xfrm>
            <a:off x="7524328" y="6237312"/>
            <a:ext cx="936104" cy="576064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66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Марс, покрытый вешними ручьями Новости Вокруг Свет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56481"/>
            <a:ext cx="3000400" cy="30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астрономические тела.</a:t>
            </a:r>
            <a:br>
              <a:rPr lang="ru-RU" dirty="0" smtClean="0"/>
            </a:br>
            <a:r>
              <a:rPr lang="ru-RU" dirty="0" smtClean="0"/>
              <a:t>Что их объединяет?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lavirtu.com/imagenes/cache/22/71/58/61574023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83" y="2996952"/>
            <a:ext cx="3067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enus Planet HQ Wallpapers for P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67395"/>
            <a:ext cx="3939083" cy="24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8" action="ppaction://hlinksldjump"/>
          </p:cNvPr>
          <p:cNvSpPr/>
          <p:nvPr/>
        </p:nvSpPr>
        <p:spPr bwMode="auto">
          <a:xfrm>
            <a:off x="200683" y="6216577"/>
            <a:ext cx="936104" cy="576064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85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6562" y="404664"/>
            <a:ext cx="5429894" cy="56886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Естественный</a:t>
            </a:r>
            <a:r>
              <a:rPr lang="ru-RU" dirty="0"/>
              <a:t> </a:t>
            </a:r>
            <a:r>
              <a:rPr lang="ru-RU" dirty="0" smtClean="0"/>
              <a:t>спутник Земли</a:t>
            </a:r>
            <a:r>
              <a:rPr lang="ru-RU" dirty="0"/>
              <a:t>. Самый </a:t>
            </a:r>
            <a:r>
              <a:rPr lang="ru-RU" dirty="0" smtClean="0"/>
              <a:t>близкий к</a:t>
            </a:r>
            <a:r>
              <a:rPr lang="ru-RU" dirty="0"/>
              <a:t> </a:t>
            </a:r>
            <a:r>
              <a:rPr lang="ru-RU" dirty="0" smtClean="0"/>
              <a:t>Солнцу</a:t>
            </a:r>
            <a:r>
              <a:rPr lang="ru-RU" dirty="0"/>
              <a:t> </a:t>
            </a:r>
            <a:r>
              <a:rPr lang="ru-RU" dirty="0" smtClean="0"/>
              <a:t>спутник </a:t>
            </a:r>
            <a:r>
              <a:rPr lang="ru-RU" dirty="0"/>
              <a:t>планеты, так как у ближайших </a:t>
            </a:r>
            <a:r>
              <a:rPr lang="ru-RU" dirty="0" smtClean="0"/>
              <a:t>к Солнцу планет</a:t>
            </a:r>
            <a:r>
              <a:rPr lang="ru-RU" dirty="0"/>
              <a:t>, Меркурия и Венеры, спутников нет. Второй по </a:t>
            </a:r>
            <a:r>
              <a:rPr lang="ru-RU" dirty="0" smtClean="0"/>
              <a:t>яркости объект </a:t>
            </a:r>
            <a:r>
              <a:rPr lang="ru-RU" dirty="0"/>
              <a:t>на </a:t>
            </a:r>
            <a:r>
              <a:rPr lang="ru-RU" dirty="0" smtClean="0"/>
              <a:t>земном небосводе</a:t>
            </a:r>
            <a:r>
              <a:rPr lang="ru-RU" dirty="0"/>
              <a:t> </a:t>
            </a:r>
            <a:r>
              <a:rPr lang="ru-RU" dirty="0" smtClean="0"/>
              <a:t>после</a:t>
            </a:r>
            <a:r>
              <a:rPr lang="ru-RU" dirty="0"/>
              <a:t> Солнца и пятый по </a:t>
            </a:r>
            <a:r>
              <a:rPr lang="ru-RU" dirty="0" smtClean="0"/>
              <a:t>величине естественный спутник планеты Солнечной системы</a:t>
            </a:r>
            <a:endParaRPr lang="ru-RU" dirty="0"/>
          </a:p>
        </p:txBody>
      </p:sp>
      <p:pic>
        <p:nvPicPr>
          <p:cNvPr id="4" name="Picture 2" descr="http://www.lavirtu.com/imagenes/cache/22/71/58/61574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3067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 bwMode="auto">
          <a:xfrm>
            <a:off x="7812360" y="6309320"/>
            <a:ext cx="720080" cy="43204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0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Венера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501" y="908720"/>
            <a:ext cx="8517632" cy="374441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err="1"/>
              <a:t>Вене́ра</a:t>
            </a:r>
            <a:r>
              <a:rPr lang="ru-RU" dirty="0"/>
              <a:t> — вторая </a:t>
            </a:r>
            <a:r>
              <a:rPr lang="ru-RU" dirty="0" smtClean="0"/>
              <a:t>внутренняя планета Солнечной системы. Венера</a:t>
            </a:r>
            <a:r>
              <a:rPr lang="ru-RU" dirty="0"/>
              <a:t> — третий по яркости объект на небе Земли после Солнца и Луны и достигает видимой звёздной величины в −4,6. </a:t>
            </a:r>
            <a:r>
              <a:rPr lang="ru-RU" dirty="0" smtClean="0"/>
              <a:t>Лучше </a:t>
            </a:r>
            <a:r>
              <a:rPr lang="ru-RU" dirty="0"/>
              <a:t>всего она видна незадолго до восхода или через некоторое время после захода Солнца, что дало повод называть её также </a:t>
            </a:r>
            <a:r>
              <a:rPr lang="ru-RU" i="1" dirty="0"/>
              <a:t>Вечерняя звезда</a:t>
            </a:r>
            <a:r>
              <a:rPr lang="ru-RU" dirty="0"/>
              <a:t> или </a:t>
            </a:r>
            <a:r>
              <a:rPr lang="ru-RU" i="1" dirty="0"/>
              <a:t>Утренняя звезда</a:t>
            </a:r>
            <a:r>
              <a:rPr lang="ru-RU" dirty="0"/>
              <a:t>.</a:t>
            </a:r>
          </a:p>
        </p:txBody>
      </p:sp>
      <p:pic>
        <p:nvPicPr>
          <p:cNvPr id="4" name="Picture 4" descr="Venus Planet HQ Wallpapers for P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12918"/>
            <a:ext cx="3939083" cy="24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 bwMode="auto">
          <a:xfrm>
            <a:off x="7812360" y="6309320"/>
            <a:ext cx="720080" cy="43204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21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7904" y="332656"/>
            <a:ext cx="5784576" cy="58326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Марс</a:t>
            </a:r>
            <a:r>
              <a:rPr lang="ru-RU" dirty="0"/>
              <a:t> — четвёртая по удалённости от Солнца и седьмая по размерам планета Солнечной системы; масса планеты составляет 10,7 % массы Земли.  Названа в честь Марса — </a:t>
            </a:r>
            <a:r>
              <a:rPr lang="ru-RU" dirty="0" smtClean="0"/>
              <a:t>древнеримского бога </a:t>
            </a:r>
            <a:r>
              <a:rPr lang="ru-RU" dirty="0"/>
              <a:t>войны, соответствующего древнегреческому Аресу.  Иногда Марс называют «красной планетой» из-за красноватого оттенка поверхности, придаваемого ей оксидом железа.</a:t>
            </a:r>
          </a:p>
          <a:p>
            <a:pPr marL="0" indent="0">
              <a:buNone/>
            </a:pPr>
            <a:r>
              <a:rPr lang="ru-RU" dirty="0" smtClean="0"/>
              <a:t>У </a:t>
            </a:r>
            <a:r>
              <a:rPr lang="ru-RU" dirty="0"/>
              <a:t>Марса есть два естественных спутника — Фобос и </a:t>
            </a:r>
            <a:r>
              <a:rPr lang="ru-RU" dirty="0" smtClean="0"/>
              <a:t>Деймос.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6" descr="Марс, покрытый вешними ручьями Новости Вокруг Св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64703"/>
            <a:ext cx="3000400" cy="30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 bwMode="auto">
          <a:xfrm>
            <a:off x="7812360" y="6309320"/>
            <a:ext cx="720080" cy="43204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51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700808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Используя текст учебника (</a:t>
            </a:r>
            <a:r>
              <a:rPr lang="ru-RU" sz="2800" dirty="0" smtClean="0">
                <a:latin typeface="Arial"/>
                <a:cs typeface="Arial"/>
              </a:rPr>
              <a:t>§27, стр.101</a:t>
            </a:r>
            <a:r>
              <a:rPr lang="ru-RU" sz="2800" dirty="0" smtClean="0"/>
              <a:t>) и дополнительный материал из статей, заполните таблицу</a:t>
            </a:r>
            <a:endParaRPr lang="ru-RU" sz="2800" dirty="0"/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 bwMode="auto">
          <a:xfrm>
            <a:off x="7524328" y="6237312"/>
            <a:ext cx="936104" cy="576064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247" y="3789040"/>
            <a:ext cx="8229600" cy="1224136"/>
          </a:xfrm>
        </p:spPr>
        <p:txBody>
          <a:bodyPr/>
          <a:lstStyle/>
          <a:p>
            <a:r>
              <a:rPr lang="ru-RU" dirty="0" smtClean="0">
                <a:hlinkClick r:id="rId3" action="ppaction://hlinkfile"/>
              </a:rPr>
              <a:t>Таблица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160</TotalTime>
  <Words>238</Words>
  <Application>Microsoft Office PowerPoint</Application>
  <PresentationFormat>Экран (4:3)</PresentationFormat>
  <Paragraphs>51</Paragraphs>
  <Slides>12</Slides>
  <Notes>0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Тема1</vt:lpstr>
      <vt:lpstr>Термодинамические условия на Луне, Венере, Марсе.</vt:lpstr>
      <vt:lpstr>Содержание</vt:lpstr>
      <vt:lpstr>Цель и задачи урока</vt:lpstr>
      <vt:lpstr>Повторение</vt:lpstr>
      <vt:lpstr>Назовите астрономические тела. Что их объединяет?</vt:lpstr>
      <vt:lpstr>Луна</vt:lpstr>
      <vt:lpstr>Венера</vt:lpstr>
      <vt:lpstr>Марс</vt:lpstr>
      <vt:lpstr>Задание</vt:lpstr>
      <vt:lpstr>Рефлексия</vt:lpstr>
      <vt:lpstr>Домашнее задание</vt:lpstr>
      <vt:lpstr>Ссылки на 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Термодинамические условия на Луне, Венере, Марсе.</dc:title>
  <dc:creator>Андрей</dc:creator>
  <cp:lastModifiedBy>Андрей</cp:lastModifiedBy>
  <cp:revision>22</cp:revision>
  <dcterms:created xsi:type="dcterms:W3CDTF">2014-11-13T05:41:07Z</dcterms:created>
  <dcterms:modified xsi:type="dcterms:W3CDTF">2014-11-20T03:13:48Z</dcterms:modified>
</cp:coreProperties>
</file>