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8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6442A-566D-4155-BD55-02E7C88D0A69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3D941-861A-4817-9957-28AAE2FFD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5072098"/>
          </a:xfrm>
        </p:spPr>
        <p:txBody>
          <a:bodyPr>
            <a:noAutofit/>
          </a:bodyPr>
          <a:lstStyle/>
          <a:p>
            <a:r>
              <a:rPr lang="kk-KZ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Пропорция. Пропорцияның негізгі қасиеті.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9084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32311">
            <a:off x="6778293" y="-240003"/>
            <a:ext cx="2866113" cy="265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k-KZ" sz="4400" b="1" dirty="0" smtClean="0">
                <a:latin typeface="Times New Roman" pitchFamily="18" charset="0"/>
                <a:cs typeface="Times New Roman" pitchFamily="18" charset="0"/>
              </a:rPr>
              <a:t>Екі қатынастың теңдігі </a:t>
            </a:r>
            <a:r>
              <a:rPr lang="kk-KZ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пропорция</a:t>
            </a:r>
            <a:r>
              <a:rPr lang="kk-KZ" sz="4400" b="1" dirty="0" smtClean="0">
                <a:latin typeface="Times New Roman" pitchFamily="18" charset="0"/>
                <a:cs typeface="Times New Roman" pitchFamily="18" charset="0"/>
              </a:rPr>
              <a:t> деп аталады.</a:t>
            </a:r>
          </a:p>
          <a:p>
            <a:pPr algn="ctr">
              <a:buNone/>
            </a:pPr>
            <a:endParaRPr lang="kk-KZ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Мысалы:              теңдігі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порпорция.</a:t>
            </a:r>
          </a:p>
          <a:p>
            <a:pPr>
              <a:buNone/>
            </a:pPr>
            <a:endParaRPr lang="kk-KZ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Себебі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357430"/>
            <a:ext cx="1247775" cy="10287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786190"/>
            <a:ext cx="2543175" cy="102870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Пропорция әріптер арқылы мына түрде жазылады: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kk-KZ" dirty="0" smtClean="0"/>
          </a:p>
          <a:p>
            <a:pPr>
              <a:buNone/>
            </a:pPr>
            <a:r>
              <a:rPr lang="kk-KZ" dirty="0" smtClean="0"/>
              <a:t>                          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немесе  </a:t>
            </a:r>
          </a:p>
          <a:p>
            <a:pPr>
              <a:buNone/>
            </a:pPr>
            <a:endParaRPr lang="kk-KZ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Мұндағы </a:t>
            </a:r>
          </a:p>
          <a:p>
            <a:pPr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Оқылуы:           ның           ға қатынасы  </a:t>
            </a:r>
          </a:p>
          <a:p>
            <a:pPr>
              <a:buNone/>
            </a:pP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   ның           ға  қатынасына  тең.</a:t>
            </a:r>
            <a:endParaRPr lang="kk-K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928802"/>
            <a:ext cx="2686050" cy="971550"/>
          </a:xfrm>
          <a:prstGeom prst="rect">
            <a:avLst/>
          </a:prstGeom>
          <a:noFill/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714488"/>
            <a:ext cx="1524000" cy="1514475"/>
          </a:xfrm>
          <a:prstGeom prst="rect">
            <a:avLst/>
          </a:prstGeom>
          <a:noFill/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2562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8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786190"/>
            <a:ext cx="5029200" cy="771525"/>
          </a:xfrm>
          <a:prstGeom prst="rect">
            <a:avLst/>
          </a:prstGeom>
          <a:noFill/>
        </p:spPr>
      </p:pic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31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429132"/>
            <a:ext cx="704850" cy="771525"/>
          </a:xfrm>
          <a:prstGeom prst="rect">
            <a:avLst/>
          </a:prstGeom>
          <a:noFill/>
        </p:spPr>
      </p:pic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34" name="Picture 2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429132"/>
            <a:ext cx="695325" cy="771525"/>
          </a:xfrm>
          <a:prstGeom prst="rect">
            <a:avLst/>
          </a:prstGeom>
          <a:noFill/>
        </p:spPr>
      </p:pic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37" name="Picture 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000636"/>
            <a:ext cx="666750" cy="771525"/>
          </a:xfrm>
          <a:prstGeom prst="rect">
            <a:avLst/>
          </a:prstGeom>
          <a:noFill/>
        </p:spPr>
      </p:pic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40" name="Picture 2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5000636"/>
            <a:ext cx="723900" cy="771525"/>
          </a:xfrm>
          <a:prstGeom prst="rect">
            <a:avLst/>
          </a:prstGeom>
          <a:noFill/>
        </p:spPr>
      </p:pic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071678"/>
            <a:ext cx="4029075" cy="1381125"/>
          </a:xfrm>
          <a:prstGeom prst="rect">
            <a:avLst/>
          </a:prstGeom>
          <a:noFill/>
        </p:spPr>
      </p:pic>
      <p:sp>
        <p:nvSpPr>
          <p:cNvPr id="12303" name="AutoShape 15"/>
          <p:cNvSpPr>
            <a:spLocks noChangeShapeType="1"/>
          </p:cNvSpPr>
          <p:nvPr/>
        </p:nvSpPr>
        <p:spPr bwMode="auto">
          <a:xfrm flipH="1">
            <a:off x="3571868" y="1142984"/>
            <a:ext cx="809625" cy="1181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2" name="AutoShape 14"/>
          <p:cNvSpPr>
            <a:spLocks noChangeShapeType="1"/>
          </p:cNvSpPr>
          <p:nvPr/>
        </p:nvSpPr>
        <p:spPr bwMode="auto">
          <a:xfrm>
            <a:off x="4429124" y="1142984"/>
            <a:ext cx="657225" cy="12287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0" name="AutoShape 12"/>
          <p:cNvSpPr>
            <a:spLocks noChangeShapeType="1"/>
          </p:cNvSpPr>
          <p:nvPr/>
        </p:nvSpPr>
        <p:spPr bwMode="auto">
          <a:xfrm flipH="1" flipV="1">
            <a:off x="2714612" y="3214686"/>
            <a:ext cx="1600200" cy="17716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1" name="AutoShape 13"/>
          <p:cNvSpPr>
            <a:spLocks noChangeShapeType="1"/>
          </p:cNvSpPr>
          <p:nvPr/>
        </p:nvSpPr>
        <p:spPr bwMode="auto">
          <a:xfrm flipV="1">
            <a:off x="4357686" y="3286124"/>
            <a:ext cx="1743075" cy="1704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2786050" y="642918"/>
            <a:ext cx="357186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Ортаңғы мүшелері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2071670" y="5000636"/>
            <a:ext cx="39340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Шеткі мүшелері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kk-KZ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Пропорцияның негізгі қасиеті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186766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sz="3600" b="1" dirty="0" smtClean="0">
                <a:latin typeface="Times New Roman" pitchFamily="18" charset="0"/>
                <a:cs typeface="Times New Roman" pitchFamily="18" charset="0"/>
              </a:rPr>
              <a:t>Пропорцияның  шеткі мүшелерінің көбейтіндісі ортаңғы мүшелерінің көбейтіндісіне тең.</a:t>
            </a:r>
          </a:p>
          <a:p>
            <a:pPr>
              <a:buNone/>
            </a:pP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Мысалы: </a:t>
            </a:r>
          </a:p>
          <a:p>
            <a:pPr>
              <a:buNone/>
            </a:pP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                  немесе                               </a:t>
            </a:r>
          </a:p>
          <a:p>
            <a:pPr>
              <a:buNone/>
            </a:pPr>
            <a:r>
              <a:rPr lang="kk-KZ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>
              <a:buNone/>
            </a:pPr>
            <a:r>
              <a:rPr lang="kk-KZ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ропорциясында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286124"/>
            <a:ext cx="1524000" cy="1514475"/>
          </a:xfrm>
          <a:prstGeom prst="rect">
            <a:avLst/>
          </a:prstGeom>
          <a:noFill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357562"/>
            <a:ext cx="2686050" cy="97155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643446"/>
            <a:ext cx="2971800" cy="971550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/>
          <a:lstStyle/>
          <a:p>
            <a:pPr>
              <a:buNone/>
            </a:pPr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:                         теңдігі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пропорция.</a:t>
            </a:r>
          </a:p>
          <a:p>
            <a:pPr>
              <a:buNone/>
            </a:pPr>
            <a:endParaRPr lang="kk-KZ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Себебі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714488"/>
            <a:ext cx="1933575" cy="1638300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786190"/>
            <a:ext cx="3448050" cy="971550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25470"/>
          </a:xfrm>
        </p:spPr>
        <p:txBody>
          <a:bodyPr>
            <a:normAutofit fontScale="90000"/>
          </a:bodyPr>
          <a:lstStyle/>
          <a:p>
            <a:r>
              <a:rPr lang="kk-K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Мысал</a:t>
            </a:r>
            <a:r>
              <a:rPr lang="kk-KZ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</a:t>
            </a:r>
            <a:r>
              <a:rPr lang="kk-KZ" dirty="0" smtClean="0"/>
              <a:t>пропорцияның белгісіз ортаңғы </a:t>
            </a:r>
          </a:p>
          <a:p>
            <a:pPr>
              <a:buNone/>
            </a:pPr>
            <a:endParaRPr lang="kk-KZ" dirty="0"/>
          </a:p>
          <a:p>
            <a:pPr>
              <a:buNone/>
            </a:pPr>
            <a:r>
              <a:rPr lang="kk-KZ" dirty="0"/>
              <a:t>м</a:t>
            </a:r>
            <a:r>
              <a:rPr lang="kk-KZ" dirty="0" smtClean="0"/>
              <a:t>үшесін табуға болады.</a:t>
            </a:r>
          </a:p>
          <a:p>
            <a:pPr>
              <a:buNone/>
            </a:pPr>
            <a:r>
              <a:rPr lang="kk-KZ" dirty="0" smtClean="0"/>
              <a:t>Пропорцияның негізгі қасиеті бойынша:</a:t>
            </a:r>
          </a:p>
          <a:p>
            <a:pPr>
              <a:buNone/>
            </a:pPr>
            <a:r>
              <a:rPr lang="kk-KZ" dirty="0"/>
              <a:t> </a:t>
            </a:r>
            <a:endParaRPr lang="ru-RU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857232"/>
            <a:ext cx="1809750" cy="16383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143380"/>
            <a:ext cx="3705225" cy="1638300"/>
          </a:xfrm>
          <a:prstGeom prst="rect">
            <a:avLst/>
          </a:prstGeom>
          <a:noFill/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928826"/>
          </a:xfrm>
        </p:spPr>
        <p:txBody>
          <a:bodyPr>
            <a:noAutofit/>
          </a:bodyPr>
          <a:lstStyle/>
          <a:p>
            <a:r>
              <a:rPr lang="kk-KZ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Сыныпта шығарылатын есептер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endParaRPr lang="kk-KZ" dirty="0" smtClean="0"/>
          </a:p>
          <a:p>
            <a:endParaRPr lang="kk-KZ" dirty="0"/>
          </a:p>
          <a:p>
            <a:pPr 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№49, №50, №53 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71636"/>
          </a:xfrm>
        </p:spPr>
        <p:txBody>
          <a:bodyPr>
            <a:noAutofit/>
          </a:bodyPr>
          <a:lstStyle/>
          <a:p>
            <a:r>
              <a:rPr lang="kk-KZ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Үйге тапсырма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k-KZ" sz="7200" b="1" dirty="0" smtClean="0">
                <a:latin typeface="Times New Roman" pitchFamily="18" charset="0"/>
                <a:cs typeface="Times New Roman" pitchFamily="18" charset="0"/>
              </a:rPr>
              <a:t>№54, №55, №56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107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Пропорция. Пропорцияның негізгі қасиеті.</vt:lpstr>
      <vt:lpstr>Слайд 2</vt:lpstr>
      <vt:lpstr>Пропорция әріптер арқылы мына түрде жазылады:</vt:lpstr>
      <vt:lpstr>Слайд 4</vt:lpstr>
      <vt:lpstr>Пропорцияның негізгі қасиеті</vt:lpstr>
      <vt:lpstr>Слайд 6</vt:lpstr>
      <vt:lpstr>Мысал </vt:lpstr>
      <vt:lpstr>Сыныпта шығарылатын есептер</vt:lpstr>
      <vt:lpstr>Үйге тапсырма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Пропорция. Пропорцияның негізгі қасиеті.</dc:title>
  <dc:creator>Samat</dc:creator>
  <cp:lastModifiedBy>Samat</cp:lastModifiedBy>
  <cp:revision>10</cp:revision>
  <dcterms:created xsi:type="dcterms:W3CDTF">2013-09-16T15:08:23Z</dcterms:created>
  <dcterms:modified xsi:type="dcterms:W3CDTF">2013-09-16T16:37:15Z</dcterms:modified>
</cp:coreProperties>
</file>