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60213-F2C2-402E-AB9F-C703EB97B01D}" type="datetimeFigureOut">
              <a:rPr lang="ru-RU" smtClean="0"/>
              <a:pPr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F692A-E730-4E79-BE38-38520B8DED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285720" y="620688"/>
            <a:ext cx="8429684" cy="5249278"/>
            <a:chOff x="1115616" y="175254"/>
            <a:chExt cx="9091680" cy="595790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175254"/>
              <a:ext cx="9091680" cy="22007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Модуль классической </a:t>
              </a:r>
              <a:r>
                <a:rPr lang="ru-RU" sz="6000" b="1" dirty="0" err="1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rgbClr val="C00000"/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</a:rPr>
                <a:t>кусудамы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192665" y="5085184"/>
              <a:ext cx="5162225" cy="10479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Автор : </a:t>
              </a:r>
              <a:r>
                <a:rPr lang="ru-RU" dirty="0" err="1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Каиль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 Наталья Александровна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</a:t>
              </a: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технологии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Вознесенская средняя школа</a:t>
              </a:r>
              <a:endPara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Выправляем уголок.</a:t>
            </a:r>
            <a:endParaRPr lang="ru-RU" dirty="0"/>
          </a:p>
        </p:txBody>
      </p:sp>
      <p:pic>
        <p:nvPicPr>
          <p:cNvPr id="4" name="Содержимое 3" descr="dsc_0141_y19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7" y="1268760"/>
            <a:ext cx="5810301" cy="38884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Выправляем все 4 уголка.</a:t>
            </a:r>
            <a:endParaRPr lang="ru-RU" dirty="0"/>
          </a:p>
        </p:txBody>
      </p:sp>
      <p:pic>
        <p:nvPicPr>
          <p:cNvPr id="4" name="Содержимое 3" descr="DSC_01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124744"/>
            <a:ext cx="5487506" cy="432048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Полученные уголки расправляем и складываем </a:t>
            </a:r>
            <a:r>
              <a:rPr lang="ru-RU" sz="2000" dirty="0" smtClean="0"/>
              <a:t> маленькие </a:t>
            </a:r>
            <a:r>
              <a:rPr lang="ru-RU" sz="2000" dirty="0" smtClean="0"/>
              <a:t>квадратики.</a:t>
            </a:r>
            <a:endParaRPr lang="ru-RU" sz="2000" dirty="0"/>
          </a:p>
        </p:txBody>
      </p:sp>
      <p:pic>
        <p:nvPicPr>
          <p:cNvPr id="4" name="Содержимое 3" descr="DSC_01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268760"/>
            <a:ext cx="5256584" cy="48245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Вот что должно получиться, если сложить 4 уголка в квадратики.</a:t>
            </a:r>
            <a:endParaRPr lang="ru-RU" sz="2400" dirty="0"/>
          </a:p>
        </p:txBody>
      </p:sp>
      <p:pic>
        <p:nvPicPr>
          <p:cNvPr id="4" name="Содержимое 3" descr="DSC_01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556792"/>
            <a:ext cx="4953000" cy="4680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Теперь у каждого квадратика загибаем к середине ушки.</a:t>
            </a:r>
            <a:endParaRPr lang="ru-RU" dirty="0"/>
          </a:p>
        </p:txBody>
      </p:sp>
      <p:pic>
        <p:nvPicPr>
          <p:cNvPr id="4" name="Содержимое 3" descr="dsc_0146_y19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12776"/>
            <a:ext cx="5400600" cy="4536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Теперь каждое ушко расправляем и приплющиваем крышу у домика.</a:t>
            </a:r>
            <a:endParaRPr lang="ru-RU" sz="2000" dirty="0"/>
          </a:p>
        </p:txBody>
      </p:sp>
      <p:pic>
        <p:nvPicPr>
          <p:cNvPr id="4" name="Содержимое 3" descr="dsc_0148_y19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196752"/>
            <a:ext cx="5544616" cy="4536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Так делаем у 8 домиков.</a:t>
            </a:r>
            <a:endParaRPr lang="ru-RU" dirty="0"/>
          </a:p>
        </p:txBody>
      </p:sp>
      <p:pic>
        <p:nvPicPr>
          <p:cNvPr id="4" name="Содержимое 3" descr="DSC_01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340768"/>
            <a:ext cx="5472608" cy="44644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Последний этап- загнуть углы полученные между домиками.</a:t>
            </a:r>
            <a:endParaRPr lang="ru-RU" dirty="0"/>
          </a:p>
        </p:txBody>
      </p:sp>
      <p:pic>
        <p:nvPicPr>
          <p:cNvPr id="4" name="Содержимое 3" descr="DSC_01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00808"/>
            <a:ext cx="4953000" cy="4392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Так выглядит загнутый угол с изнанки.</a:t>
            </a:r>
            <a:endParaRPr lang="ru-RU" dirty="0"/>
          </a:p>
        </p:txBody>
      </p:sp>
      <p:pic>
        <p:nvPicPr>
          <p:cNvPr id="4" name="Содержимое 3" descr="DSC_01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5328592" cy="43924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Загибаем 4 угла и получаем один из 6 модулей. </a:t>
            </a:r>
            <a:r>
              <a:rPr lang="ru-RU" sz="2000" dirty="0" err="1" smtClean="0"/>
              <a:t>Кусудама</a:t>
            </a:r>
            <a:r>
              <a:rPr lang="ru-RU" sz="2000" dirty="0" smtClean="0"/>
              <a:t> собирается просто - четыре модуля соединить между собой за уголки с изнанки, а сверху и с низу приклеить еще по одной.</a:t>
            </a:r>
            <a:endParaRPr lang="ru-RU" sz="2000" dirty="0"/>
          </a:p>
        </p:txBody>
      </p:sp>
      <p:pic>
        <p:nvPicPr>
          <p:cNvPr id="4" name="Содержимое 3" descr="DSC_0154_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700808"/>
            <a:ext cx="5328592" cy="41764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Кусудамы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кусудами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это вид оригами, искусство, пришедшее к нам из Японии.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Кусудами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– бумажные многомерные шары, состоящие из небольших одинаковых модулей, склеенных между собой.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переводе с японского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кусудамы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означает «целительный шар» или «лекарственный шар». В Такие шары наполняли лекарственными травами и вешали их над кроватью больного. Считалось, что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кусудами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источает положительную энергию и благотворно влияет на окружающих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 вот что получается </a:t>
            </a:r>
            <a:endParaRPr lang="ru-RU" dirty="0"/>
          </a:p>
        </p:txBody>
      </p:sp>
      <p:pic>
        <p:nvPicPr>
          <p:cNvPr id="4" name="Содержимое 3" descr="DSC_039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5" y="1196752"/>
            <a:ext cx="3744415" cy="41044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4402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Готовый модуль </a:t>
            </a:r>
            <a:r>
              <a:rPr lang="ru-RU" dirty="0" err="1" smtClean="0"/>
              <a:t>кусудамы</a:t>
            </a:r>
            <a:r>
              <a:rPr lang="ru-RU" dirty="0" smtClean="0"/>
              <a:t> выглядит так</a:t>
            </a:r>
            <a:endParaRPr lang="ru-RU" dirty="0"/>
          </a:p>
        </p:txBody>
      </p:sp>
      <p:pic>
        <p:nvPicPr>
          <p:cNvPr id="4" name="Содержимое 3" descr="DSC_01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628800"/>
            <a:ext cx="5379908" cy="3600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357158" y="642917"/>
            <a:ext cx="8143931" cy="4880425"/>
            <a:chOff x="607488" y="1344094"/>
            <a:chExt cx="7925326" cy="5138028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181903"/>
              <a:chOff x="607288" y="-815361"/>
              <a:chExt cx="7925152" cy="5227599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4860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1366078" y="3885680"/>
                <a:ext cx="6491880" cy="5265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dirty="0" smtClean="0"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607489" y="6093296"/>
              <a:ext cx="4796907" cy="388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b="1" dirty="0">
                <a:solidFill>
                  <a:srgbClr val="C00000"/>
                </a:solidFill>
              </a:endParaRPr>
            </a:p>
          </p:txBody>
        </p:sp>
      </p:grp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62474"/>
          </a:xfrm>
        </p:spPr>
        <p:txBody>
          <a:bodyPr/>
          <a:lstStyle/>
          <a:p>
            <a:r>
              <a:rPr lang="ru-RU" dirty="0" smtClean="0"/>
              <a:t>Из бумаги делаем квадрат…</a:t>
            </a:r>
            <a:br>
              <a:rPr lang="ru-RU" dirty="0" smtClean="0"/>
            </a:br>
            <a:r>
              <a:rPr lang="ru-RU" dirty="0" smtClean="0"/>
              <a:t>Затем  этот квадрат складываем по диагонали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144015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Складываем по другой диагонали и пополам и еще раз пополам - что бы в итоге получилась буква "Ж" из складок.</a:t>
            </a:r>
            <a:endParaRPr lang="ru-RU" sz="2000" dirty="0"/>
          </a:p>
        </p:txBody>
      </p:sp>
      <p:pic>
        <p:nvPicPr>
          <p:cNvPr id="8" name="Рисунок 7" descr="DSC_01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700808"/>
            <a:ext cx="3960440" cy="4622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Складываем конверт.</a:t>
            </a:r>
            <a:endParaRPr lang="ru-RU" dirty="0"/>
          </a:p>
        </p:txBody>
      </p:sp>
      <p:pic>
        <p:nvPicPr>
          <p:cNvPr id="4" name="Содержимое 3" descr="DSC_013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268760"/>
            <a:ext cx="4176464" cy="53826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Разворачиваем и складываем "дверь".</a:t>
            </a:r>
            <a:endParaRPr lang="ru-RU" dirty="0"/>
          </a:p>
        </p:txBody>
      </p:sp>
      <p:pic>
        <p:nvPicPr>
          <p:cNvPr id="4" name="Содержимое 3" descr="DSC_01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412775"/>
            <a:ext cx="3816424" cy="51673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"Дверь"</a:t>
            </a:r>
            <a:endParaRPr lang="ru-RU" dirty="0"/>
          </a:p>
        </p:txBody>
      </p:sp>
      <p:pic>
        <p:nvPicPr>
          <p:cNvPr id="4" name="Содержимое 3" descr="DSC_01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196751"/>
            <a:ext cx="4104456" cy="51673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Створки "двери" складываем к середине.</a:t>
            </a:r>
            <a:endParaRPr lang="ru-RU" dirty="0"/>
          </a:p>
        </p:txBody>
      </p:sp>
      <p:pic>
        <p:nvPicPr>
          <p:cNvPr id="4" name="Содержимое 3" descr="DSC_01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5184576" cy="45365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176</Words>
  <Application>Microsoft Office PowerPoint</Application>
  <PresentationFormat>Экран (4:3)</PresentationFormat>
  <Paragraphs>24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                     Кусудамы или кусудами – это вид оригами, искусство, пришедшее к нам из Японии. Кусудами – бумажные многомерные шары, состоящие из небольших одинаковых модулей, склеенных между собой. В переводе с японского кусудамы означает «целительный шар» или «лекарственный шар». В Такие шары наполняли лекарственными травами и вешали их над кроватью больного. Считалось, что кусудами источает положительную энергию и благотворно влияет на окружающих  </vt:lpstr>
      <vt:lpstr>Готовый модуль кусудамы выглядит так</vt:lpstr>
      <vt:lpstr>Из бумаги делаем квадрат… Затем  этот квадрат складываем по диагонали</vt:lpstr>
      <vt:lpstr>Складываем по другой диагонали и пополам и еще раз пополам - что бы в итоге получилась буква "Ж" из складок.</vt:lpstr>
      <vt:lpstr>Складываем конверт.</vt:lpstr>
      <vt:lpstr>Разворачиваем и складываем "дверь".</vt:lpstr>
      <vt:lpstr>"Дверь"</vt:lpstr>
      <vt:lpstr>Створки "двери" складываем к середине.</vt:lpstr>
      <vt:lpstr>Выправляем уголок.</vt:lpstr>
      <vt:lpstr>Выправляем все 4 уголка.</vt:lpstr>
      <vt:lpstr>Полученные уголки расправляем и складываем  маленькие квадратики.</vt:lpstr>
      <vt:lpstr>Вот что должно получиться, если сложить 4 уголка в квадратики.</vt:lpstr>
      <vt:lpstr>Теперь у каждого квадратика загибаем к середине ушки.</vt:lpstr>
      <vt:lpstr>Теперь каждое ушко расправляем и приплющиваем крышу у домика.</vt:lpstr>
      <vt:lpstr>Так делаем у 8 домиков.</vt:lpstr>
      <vt:lpstr>Последний этап- загнуть углы полученные между домиками.</vt:lpstr>
      <vt:lpstr>Так выглядит загнутый угол с изнанки.</vt:lpstr>
      <vt:lpstr>Загибаем 4 угла и получаем один из 6 модулей. Кусудама собирается просто - четыре модуля соединить между собой за уголки с изнанки, а сверху и с низу приклеить еще по одной.</vt:lpstr>
      <vt:lpstr>И вот что получается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</cp:lastModifiedBy>
  <cp:revision>16</cp:revision>
  <dcterms:created xsi:type="dcterms:W3CDTF">2014-07-18T16:23:18Z</dcterms:created>
  <dcterms:modified xsi:type="dcterms:W3CDTF">2015-01-14T12:15:54Z</dcterms:modified>
</cp:coreProperties>
</file>