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3" autoAdjust="0"/>
    <p:restoredTop sz="60719" autoAdjust="0"/>
  </p:normalViewPr>
  <p:slideViewPr>
    <p:cSldViewPr snapToGrid="0">
      <p:cViewPr varScale="1">
        <p:scale>
          <a:sx n="64" d="100"/>
          <a:sy n="64" d="100"/>
        </p:scale>
        <p:origin x="-108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A59BB-8BDC-4D08-84C0-8CFA4705B34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C9F20B-2DF6-485D-BBD8-2F7E0BA16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9F20B-2DF6-485D-BBD8-2F7E0BA16CE9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9F20B-2DF6-485D-BBD8-2F7E0BA16CE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9F20B-2DF6-485D-BBD8-2F7E0BA16CE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9F20B-2DF6-485D-BBD8-2F7E0BA16CE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248593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7494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7880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115462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0506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28196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5554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55370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3220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542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6733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4696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5684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4557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112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3098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608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6603486-1194-44A4-A61B-8F3788E3BED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E7989AF-5768-4AC8-8BA2-E0320E38B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14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gif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31 мая – день памяти жертв политических репрессий</a:t>
            </a:r>
            <a:endParaRPr lang="ru-RU" dirty="0"/>
          </a:p>
        </p:txBody>
      </p:sp>
      <p:pic>
        <p:nvPicPr>
          <p:cNvPr id="1031" name="Picture 7" descr="C:\Users\2\Desktop\5615327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5892">
            <a:off x="43034" y="3037520"/>
            <a:ext cx="2835125" cy="17719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41430" y="4586990"/>
            <a:ext cx="56213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ЯКИМОВ АЛЕКСАНДР СТЕПАНОВИЧ,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преподаватель русского языка и литературы, Павлодарский колледж транспорта и коммуникаций, г.Павлодар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01531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" y="1"/>
            <a:ext cx="11964473" cy="247274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31 </a:t>
            </a:r>
            <a:r>
              <a:rPr lang="ru-RU" dirty="0"/>
              <a:t>мая 2006 г. в </a:t>
            </a:r>
            <a:r>
              <a:rPr lang="ru-RU" dirty="0" smtClean="0"/>
              <a:t>поселке  </a:t>
            </a:r>
            <a:r>
              <a:rPr lang="ru-RU" dirty="0" err="1"/>
              <a:t>Акмол</a:t>
            </a:r>
            <a:r>
              <a:rPr lang="ru-RU" dirty="0"/>
              <a:t> Целиноградского </a:t>
            </a:r>
            <a:r>
              <a:rPr lang="ru-RU" dirty="0" smtClean="0"/>
              <a:t>района  </a:t>
            </a:r>
            <a:r>
              <a:rPr lang="ru-RU" dirty="0" err="1"/>
              <a:t>Акмолинской</a:t>
            </a:r>
            <a:r>
              <a:rPr lang="ru-RU" dirty="0"/>
              <a:t> </a:t>
            </a:r>
            <a:r>
              <a:rPr lang="ru-RU" dirty="0" smtClean="0"/>
              <a:t>области </a:t>
            </a:r>
            <a:r>
              <a:rPr lang="ru-RU" dirty="0"/>
              <a:t>с участием Президента РК Н. А. Назарбаева был открыт </a:t>
            </a:r>
            <a:r>
              <a:rPr lang="ru-RU" dirty="0" smtClean="0"/>
              <a:t>мемориально-музейный </a:t>
            </a:r>
            <a:r>
              <a:rPr lang="ru-RU" dirty="0"/>
              <a:t>комплекс «</a:t>
            </a:r>
            <a:r>
              <a:rPr lang="ru-RU" dirty="0" smtClean="0"/>
              <a:t>АЛЖИР</a:t>
            </a:r>
            <a:r>
              <a:rPr lang="ru-RU" dirty="0"/>
              <a:t>». Печально известное отделение </a:t>
            </a:r>
            <a:r>
              <a:rPr lang="ru-RU" dirty="0" err="1"/>
              <a:t>Карлага</a:t>
            </a:r>
            <a:r>
              <a:rPr lang="ru-RU" dirty="0"/>
              <a:t> под №</a:t>
            </a:r>
            <a:r>
              <a:rPr lang="ru-RU" dirty="0" smtClean="0"/>
              <a:t>26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err="1" smtClean="0">
                <a:solidFill>
                  <a:srgbClr val="FF0000"/>
                </a:solidFill>
              </a:rPr>
              <a:t>А</a:t>
            </a:r>
            <a:r>
              <a:rPr lang="ru-RU" dirty="0" err="1" smtClean="0"/>
              <a:t>кмолинский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агерь </a:t>
            </a:r>
            <a:r>
              <a:rPr lang="ru-RU" dirty="0" smtClean="0">
                <a:solidFill>
                  <a:srgbClr val="FF0000"/>
                </a:solidFill>
              </a:rPr>
              <a:t>ж</a:t>
            </a:r>
            <a:r>
              <a:rPr lang="ru-RU" dirty="0" smtClean="0"/>
              <a:t>ен 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зменников </a:t>
            </a:r>
            <a:r>
              <a:rPr lang="ru-RU" dirty="0" smtClean="0">
                <a:solidFill>
                  <a:srgbClr val="FF0000"/>
                </a:solidFill>
              </a:rPr>
              <a:t>р</a:t>
            </a:r>
            <a:r>
              <a:rPr lang="ru-RU" dirty="0" smtClean="0"/>
              <a:t>одины  </a:t>
            </a:r>
            <a:r>
              <a:rPr lang="ru-RU" dirty="0"/>
              <a:t>со временем </a:t>
            </a:r>
            <a:r>
              <a:rPr lang="ru-RU" dirty="0" smtClean="0"/>
              <a:t>получивший  </a:t>
            </a:r>
            <a:r>
              <a:rPr lang="ru-RU" dirty="0"/>
              <a:t>названием </a:t>
            </a:r>
            <a:r>
              <a:rPr lang="ru-RU" dirty="0" smtClean="0"/>
              <a:t> «</a:t>
            </a:r>
            <a:r>
              <a:rPr lang="ru-RU" dirty="0" smtClean="0">
                <a:solidFill>
                  <a:srgbClr val="FF0000"/>
                </a:solidFill>
              </a:rPr>
              <a:t>АЛЖИР</a:t>
            </a:r>
            <a:r>
              <a:rPr lang="ru-RU" dirty="0" smtClean="0"/>
              <a:t>»—самый </a:t>
            </a:r>
            <a:r>
              <a:rPr lang="ru-RU" dirty="0"/>
              <a:t>бесчеловечный символ </a:t>
            </a:r>
            <a:r>
              <a:rPr lang="ru-RU" dirty="0" smtClean="0"/>
              <a:t>тоталитарного </a:t>
            </a:r>
            <a:r>
              <a:rPr lang="ru-RU" dirty="0"/>
              <a:t>режима.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10" y="2056570"/>
            <a:ext cx="2484013" cy="3721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450" y="2502436"/>
            <a:ext cx="5052811" cy="3370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261" y="1753771"/>
            <a:ext cx="3898933" cy="41188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73821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174" y="1893316"/>
            <a:ext cx="5080000" cy="36195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11990231" cy="206427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в Казахстан были депортированы  многие  миллионы советских граждан. </a:t>
            </a:r>
            <a:r>
              <a:rPr lang="ru-RU" dirty="0"/>
              <a:t>В Советском Союзе на карательную систему работало 953 лагеря и поселе­ния. В </a:t>
            </a:r>
            <a:r>
              <a:rPr lang="ru-RU" dirty="0" smtClean="0"/>
              <a:t>Казахстане в </a:t>
            </a:r>
            <a:r>
              <a:rPr lang="ru-RU" dirty="0"/>
              <a:t>1937-1938 гг. незаконно осуждено более 100 тысяч человек, около 25 тысяч из </a:t>
            </a:r>
            <a:r>
              <a:rPr lang="ru-RU" dirty="0" smtClean="0"/>
              <a:t>них - расстреляны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571" y="1638788"/>
            <a:ext cx="3645568" cy="26112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4" y="3088604"/>
            <a:ext cx="4063821" cy="27092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91470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613" y="35301"/>
            <a:ext cx="1905000" cy="254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654" y="3526750"/>
            <a:ext cx="2381250" cy="29622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277" y="2454318"/>
            <a:ext cx="2739212" cy="367054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8770" y="35301"/>
            <a:ext cx="10505608" cy="269158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Сегодня </a:t>
            </a:r>
            <a:r>
              <a:rPr lang="ru-RU" dirty="0"/>
              <a:t>мы вспоминаем имена великих сынов Отечества, погибших в те страшные годы</a:t>
            </a:r>
            <a:r>
              <a:rPr lang="ru-RU" dirty="0" smtClean="0"/>
              <a:t>:     </a:t>
            </a:r>
            <a:r>
              <a:rPr lang="ru-RU" dirty="0"/>
              <a:t>Ахмета </a:t>
            </a:r>
            <a:r>
              <a:rPr lang="ru-RU" dirty="0" err="1"/>
              <a:t>Байтурсынова</a:t>
            </a:r>
            <a:r>
              <a:rPr lang="ru-RU" dirty="0"/>
              <a:t>, </a:t>
            </a:r>
            <a:r>
              <a:rPr lang="ru-RU" dirty="0" err="1"/>
              <a:t>Алихана</a:t>
            </a:r>
            <a:r>
              <a:rPr lang="ru-RU" dirty="0"/>
              <a:t> </a:t>
            </a:r>
            <a:r>
              <a:rPr lang="ru-RU" dirty="0" err="1"/>
              <a:t>Букейханова</a:t>
            </a:r>
            <a:r>
              <a:rPr lang="ru-RU" dirty="0" smtClean="0"/>
              <a:t>,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Магжана</a:t>
            </a:r>
            <a:r>
              <a:rPr lang="ru-RU" dirty="0" smtClean="0">
                <a:solidFill>
                  <a:prstClr val="black"/>
                </a:solidFill>
              </a:rPr>
              <a:t> Жумабаева</a:t>
            </a:r>
            <a:r>
              <a:rPr lang="ru-RU" dirty="0" smtClean="0"/>
              <a:t>  </a:t>
            </a:r>
            <a:r>
              <a:rPr lang="ru-RU" dirty="0" err="1" smtClean="0"/>
              <a:t>Шакарима</a:t>
            </a:r>
            <a:r>
              <a:rPr lang="ru-RU" dirty="0" smtClean="0"/>
              <a:t> </a:t>
            </a:r>
            <a:r>
              <a:rPr lang="ru-RU" dirty="0" err="1" smtClean="0"/>
              <a:t>Кудайбердиева</a:t>
            </a:r>
            <a:r>
              <a:rPr lang="ru-RU" dirty="0" smtClean="0"/>
              <a:t>, Ураза </a:t>
            </a:r>
            <a:r>
              <a:rPr lang="ru-RU" dirty="0" err="1"/>
              <a:t>Джандосова</a:t>
            </a:r>
            <a:r>
              <a:rPr lang="ru-RU" dirty="0"/>
              <a:t>, </a:t>
            </a:r>
            <a:r>
              <a:rPr lang="ru-RU" dirty="0" err="1"/>
              <a:t>Беймбета</a:t>
            </a:r>
            <a:r>
              <a:rPr lang="ru-RU" dirty="0"/>
              <a:t> </a:t>
            </a:r>
            <a:r>
              <a:rPr lang="ru-RU" dirty="0" err="1"/>
              <a:t>Майлина</a:t>
            </a:r>
            <a:r>
              <a:rPr lang="ru-RU" dirty="0" smtClean="0"/>
              <a:t>,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Турара</a:t>
            </a:r>
            <a:r>
              <a:rPr lang="ru-RU" dirty="0">
                <a:solidFill>
                  <a:prstClr val="black"/>
                </a:solidFill>
              </a:rPr>
              <a:t> Рыскулова,</a:t>
            </a:r>
            <a:r>
              <a:rPr lang="ru-RU" dirty="0" smtClean="0"/>
              <a:t> </a:t>
            </a:r>
            <a:r>
              <a:rPr lang="ru-RU" dirty="0" err="1"/>
              <a:t>Мыржакыпа</a:t>
            </a:r>
            <a:r>
              <a:rPr lang="ru-RU" dirty="0"/>
              <a:t> </a:t>
            </a:r>
            <a:r>
              <a:rPr lang="ru-RU" dirty="0" err="1"/>
              <a:t>Дулатова</a:t>
            </a:r>
            <a:r>
              <a:rPr lang="ru-RU" dirty="0"/>
              <a:t>, </a:t>
            </a:r>
            <a:r>
              <a:rPr lang="ru-RU" dirty="0" err="1"/>
              <a:t>Сакена</a:t>
            </a:r>
            <a:r>
              <a:rPr lang="ru-RU" dirty="0"/>
              <a:t> Сейфуллина, </a:t>
            </a:r>
            <a:r>
              <a:rPr lang="ru-RU" dirty="0" err="1" smtClean="0"/>
              <a:t>Мухамеджана</a:t>
            </a:r>
            <a:r>
              <a:rPr lang="ru-RU" dirty="0" smtClean="0"/>
              <a:t> </a:t>
            </a:r>
            <a:r>
              <a:rPr lang="ru-RU" dirty="0" err="1" smtClean="0"/>
              <a:t>Тынышпаева</a:t>
            </a:r>
            <a:r>
              <a:rPr lang="ru-RU" dirty="0"/>
              <a:t>, </a:t>
            </a:r>
            <a:r>
              <a:rPr lang="ru-RU" dirty="0" err="1"/>
              <a:t>Санжара</a:t>
            </a:r>
            <a:r>
              <a:rPr lang="ru-RU" dirty="0"/>
              <a:t> </a:t>
            </a:r>
            <a:r>
              <a:rPr lang="ru-RU" dirty="0" err="1" smtClean="0"/>
              <a:t>Асфендиярова</a:t>
            </a:r>
            <a:r>
              <a:rPr lang="ru-RU" dirty="0"/>
              <a:t> </a:t>
            </a:r>
            <a:r>
              <a:rPr lang="ru-RU" dirty="0" smtClean="0"/>
              <a:t>  и </a:t>
            </a:r>
            <a:r>
              <a:rPr lang="ru-RU" dirty="0"/>
              <a:t>тысячи других.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0" y="3205392"/>
            <a:ext cx="1659923" cy="27403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481" y="2454318"/>
            <a:ext cx="1924812" cy="27294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146" y="3991293"/>
            <a:ext cx="994356" cy="1367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837" y="2454318"/>
            <a:ext cx="942975" cy="14287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954" y="2119231"/>
            <a:ext cx="2695575" cy="13906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69" y="3692002"/>
            <a:ext cx="1712544" cy="22537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6873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12015721" cy="23261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Не </a:t>
            </a:r>
            <a:r>
              <a:rPr lang="ru-RU" dirty="0"/>
              <a:t>по своей воле в Казахстане оказалось полтора миллиона человек: 800 тысяч немцев, 507 тысяч представителей народов Северного Кавказа, 19 тысяч корейских семей, 102 тысячи поляков. </a:t>
            </a:r>
            <a:r>
              <a:rPr lang="ru-RU" dirty="0" smtClean="0"/>
              <a:t> </a:t>
            </a:r>
            <a:r>
              <a:rPr lang="ru-RU" dirty="0"/>
              <a:t>казахский народ помог депортированным выжить и устоять перед </a:t>
            </a:r>
            <a:r>
              <a:rPr lang="ru-RU" dirty="0" smtClean="0"/>
              <a:t>страшным </a:t>
            </a:r>
            <a:r>
              <a:rPr lang="ru-RU" dirty="0"/>
              <a:t>маховиком тоталитарного государства</a:t>
            </a:r>
            <a:r>
              <a:rPr lang="ru-RU" dirty="0" smtClean="0"/>
              <a:t>.  Сейчас </a:t>
            </a:r>
            <a:r>
              <a:rPr lang="ru-RU" dirty="0" err="1" smtClean="0"/>
              <a:t>казахстан</a:t>
            </a:r>
            <a:r>
              <a:rPr lang="ru-RU" dirty="0" smtClean="0"/>
              <a:t>-дружная семья , где народы обрели вторую родину.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567" y="1730101"/>
            <a:ext cx="3390900" cy="2667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17" y="2212531"/>
            <a:ext cx="3867150" cy="30941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2" y="2847385"/>
            <a:ext cx="4284005" cy="3099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82321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" y="1"/>
            <a:ext cx="11964473" cy="176440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1993 году в Казахстане был принят Закон «О реабилитации жертв </a:t>
            </a:r>
            <a:r>
              <a:rPr lang="ru-RU" dirty="0" smtClean="0"/>
              <a:t>политических </a:t>
            </a:r>
            <a:r>
              <a:rPr lang="ru-RU" dirty="0"/>
              <a:t>репрессий». С тех пор органами прокуратуры реабилитировано более 340 тысяч незаконно репрессированных</a:t>
            </a:r>
            <a:r>
              <a:rPr lang="ru-RU" dirty="0" smtClean="0"/>
              <a:t>.  С них снято клеймо «враг народа» и  возвращены честные имена.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43" y="1849865"/>
            <a:ext cx="2381250" cy="2952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368" y="2183907"/>
            <a:ext cx="3452211" cy="2370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983" y="2611942"/>
            <a:ext cx="4571463" cy="30341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69622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11900080" cy="42371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Важнейший </a:t>
            </a:r>
            <a:r>
              <a:rPr lang="ru-RU" dirty="0" smtClean="0"/>
              <a:t>исторический  </a:t>
            </a:r>
            <a:r>
              <a:rPr lang="ru-RU" dirty="0"/>
              <a:t>урок, который необходимо извлечь сегодня из прошедших событий—путем насилия и жестокости невозможно навязать </a:t>
            </a:r>
            <a:r>
              <a:rPr lang="ru-RU" dirty="0" smtClean="0"/>
              <a:t>человечеству </a:t>
            </a:r>
            <a:r>
              <a:rPr lang="ru-RU" dirty="0"/>
              <a:t>ни прогресс, ни процветание, ни гармонию. </a:t>
            </a:r>
            <a:r>
              <a:rPr lang="ru-RU" dirty="0" smtClean="0"/>
              <a:t> </a:t>
            </a:r>
            <a:r>
              <a:rPr lang="ru-RU" dirty="0"/>
              <a:t>сегодня </a:t>
            </a:r>
            <a:r>
              <a:rPr lang="ru-RU" dirty="0" smtClean="0"/>
              <a:t> необходимо </a:t>
            </a:r>
            <a:r>
              <a:rPr lang="ru-RU" dirty="0"/>
              <a:t>оберегать мир и согласие в нашем общем доме—Казахстане. </a:t>
            </a:r>
            <a:r>
              <a:rPr lang="ru-RU" dirty="0" smtClean="0"/>
              <a:t>  Наша   </a:t>
            </a:r>
            <a:r>
              <a:rPr lang="ru-RU" dirty="0"/>
              <a:t>задача 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ru-RU" dirty="0" smtClean="0"/>
              <a:t>дальнейшее  </a:t>
            </a:r>
            <a:r>
              <a:rPr lang="ru-RU" dirty="0"/>
              <a:t>укрепление основ открытого, демократического, правового государства, в котором </a:t>
            </a:r>
            <a:r>
              <a:rPr lang="ru-RU" dirty="0" smtClean="0"/>
              <a:t>гармонично сочетаются </a:t>
            </a:r>
            <a:r>
              <a:rPr lang="ru-RU" dirty="0"/>
              <a:t>демократические ценности и традиции многонационального и многоконфессионального общества. Это—главная </a:t>
            </a:r>
            <a:r>
              <a:rPr lang="ru-RU" dirty="0" smtClean="0"/>
              <a:t>гарантия невозможности </a:t>
            </a:r>
            <a:r>
              <a:rPr lang="ru-RU" dirty="0"/>
              <a:t>повторения подобных трагедий в будущем.</a:t>
            </a:r>
          </a:p>
          <a:p>
            <a:pPr marL="0" indent="0" algn="ctr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287" y="3347798"/>
            <a:ext cx="3336836" cy="25549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1" y="3030232"/>
            <a:ext cx="3603164" cy="27023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512" y="3759721"/>
            <a:ext cx="1298334" cy="8655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145" y="2998787"/>
            <a:ext cx="4443067" cy="27652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05547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578" y="303028"/>
            <a:ext cx="10396882" cy="1151965"/>
          </a:xfrm>
        </p:spPr>
        <p:txBody>
          <a:bodyPr/>
          <a:lstStyle/>
          <a:p>
            <a:r>
              <a:rPr lang="ru-RU" dirty="0" smtClean="0"/>
              <a:t>Музеи </a:t>
            </a:r>
            <a:r>
              <a:rPr lang="ru-RU" dirty="0" err="1" smtClean="0"/>
              <a:t>карлага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34056" y="2277301"/>
            <a:ext cx="10394707" cy="3311189"/>
          </a:xfrm>
        </p:spPr>
        <p:txBody>
          <a:bodyPr>
            <a:normAutofit/>
          </a:bodyPr>
          <a:lstStyle/>
          <a:p>
            <a:endParaRPr lang="ru-RU" sz="3200" b="1" dirty="0" smtClean="0">
              <a:solidFill>
                <a:srgbClr val="FF0000"/>
              </a:solidFill>
            </a:endParaRPr>
          </a:p>
          <a:p>
            <a:endParaRPr lang="ru-RU" sz="3200" b="1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968" y="74428"/>
            <a:ext cx="3171817" cy="220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705" y="649007"/>
            <a:ext cx="3398528" cy="206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735" y="2624261"/>
            <a:ext cx="2609850" cy="247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303" y="2277301"/>
            <a:ext cx="2895482" cy="223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66" y="1297987"/>
            <a:ext cx="3721395" cy="2222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954" y="2624261"/>
            <a:ext cx="2619375" cy="2075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8" y="4656282"/>
            <a:ext cx="2913878" cy="181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806" y="4656282"/>
            <a:ext cx="3315100" cy="181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4866" y="3715828"/>
            <a:ext cx="505564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  <a:buClr>
                <a:srgbClr val="B80E0F"/>
              </a:buClr>
              <a:buSzPct val="160000"/>
              <a:buFont typeface="Arial" panose="020B0604020202020204" pitchFamily="34" charset="0"/>
              <a:buChar char="•"/>
            </a:pPr>
            <a:r>
              <a:rPr lang="ru-RU" sz="3200" b="1" cap="all" dirty="0">
                <a:solidFill>
                  <a:srgbClr val="FF0000"/>
                </a:solidFill>
              </a:rPr>
              <a:t>ЧТОБЫ ПОМНИЛИ…..</a:t>
            </a:r>
          </a:p>
        </p:txBody>
      </p:sp>
    </p:spTree>
    <p:extLst>
      <p:ext uri="{BB962C8B-B14F-4D97-AF65-F5344CB8AC3E}">
        <p14:creationId xmlns="" xmlns:p14="http://schemas.microsoft.com/office/powerpoint/2010/main" val="14676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TC104033927[[fn=Главное мероприятие]]</Template>
  <TotalTime>574</TotalTime>
  <Words>147</Words>
  <Application>Microsoft Office PowerPoint</Application>
  <PresentationFormat>Произвольный</PresentationFormat>
  <Paragraphs>16</Paragraphs>
  <Slides>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Главное мероприятие</vt:lpstr>
      <vt:lpstr>31 мая – день памяти жертв политических репрессий</vt:lpstr>
      <vt:lpstr>Слайд 2</vt:lpstr>
      <vt:lpstr>Слайд 3</vt:lpstr>
      <vt:lpstr>Слайд 4</vt:lpstr>
      <vt:lpstr>Слайд 5</vt:lpstr>
      <vt:lpstr>Слайд 6</vt:lpstr>
      <vt:lpstr>Слайд 7</vt:lpstr>
      <vt:lpstr>Музеи карлага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31 мая – день памяти жертв политических репрессий</dc:title>
  <dc:creator>maskin_94@mail.ru</dc:creator>
  <cp:lastModifiedBy>User</cp:lastModifiedBy>
  <cp:revision>35</cp:revision>
  <dcterms:created xsi:type="dcterms:W3CDTF">2014-03-03T15:45:24Z</dcterms:created>
  <dcterms:modified xsi:type="dcterms:W3CDTF">2015-01-14T10:31:17Z</dcterms:modified>
</cp:coreProperties>
</file>