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65E30-4E36-4CA3-8829-968ABC0C495B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FB584-DF15-4EC4-8760-03A01F0EC1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Все в твоих руках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w8NDw0NDQ0NDQ0NDQ0NDQ0MDQ8NDQ4NFBEWFhQRFBQYHCggGBolHBQUITEhJSkrLi4uFx8zODMsNygtLisBCgoKDg0OFxAQFCwcHB0sLCwsLCwsLCwsLCwsLCwsLCwsLCwsLCwsLCwsLCwsLCwsLCwsLCwsLCwsLCwsLCwsLP/AABEIAL0BCwMBEQACEQEDEQH/xAAbAAEBAAMBAQEAAAAAAAAAAAAAAQQFBgcDAv/EAD4QAAIBAgMFBQcDAAgHAAAAAAABAgMRBAUhBhIxQVETImFxwTJSgZGhsdFCYuEUI3Kis8Lw8SQzU3N0o7L/xAAZAQEAAwEBAAAAAAAAAAAAAAAAAQQFAwL/xAAnEQEAAgICAgEEAwADAAAAAAAAAQIDEQQhEjFBIjNRcTJhgROxwf/aAAwDAQACEQMRAD8A9qAgAChABQAFAoAkAKAAoAABQAEAAAAAABAAACAAIQBIEAAA/ISBAEgQoACgAKSKAAAAKBQAAgAAEJAAAAgAAAAgACMgAASAAIEASgFAAUIAKAJFAAAKAAqAEAAAAAISAAAAAgAAAAjAIAyBAkAgAAAAoAIUAEqSgAAAKAApAAAAAJAgAhIxsdjYUI703d/pivakznfJFI7dcWG2SdQ+WWZh2+/eKju7uid+N/wRiyee+nvPg/4td72zjqroAAAAAEISpKEISECEgAAAAAFAoAlCgAAACkAAAAAkAAAgCXGZhie1rVmndX3YdN1Kyt9zOvbyvMtvDTwxVhstlHftutqd/nI78Wfanz/df9dAW2eAAAACAAAEISARgAAAAAQFAoFJQAABAAUAACVAAAAADAzbEQVOpT31Gc4SSV+vXocstoisxvt349LTeLa6hxkZbs0pOzva3G78zOnqW1PcdN9s93K04/8AUj9VqvUs8fq0x+Wdy+6RP4dGXWchIAAAEIAAAYSARgQABQAACgUICQAAAKQAFCQAAAAAMbMMV2NOU+L4RXWT4Hi9vGu3TDj87xDzzMcTUvJye+5S3p2d5PUzbTv5btIrHURp8ZTl/wAPUk+Mnf0+x4n4l667iHR4HFqNWlP9yT8np6ljHbVolRy03WYdcaDJABIhAAAAACMAEoBAAFAAUIAMDO3NUnKnKUXFpy3HZ7vB+hyzb8dws8XxnJq0b21mS5y9508RPu2bhOfFNcmzjizd6tK1yuLGvLHH+Ogo1Y1FvQlGUesXdFuJie4Z1qzWdTGn7JeVAEABQASAAAADmdpcY3JQjqqfHpvP/X3KXJvudR8NHiY9Ruflz1On/SZKnCP9ZO6T+F2/kmVqxNp1HtctaKR5TPUPlTinuU2r9m29eXT1I/p0t7mYZFGjOpVhCL9uUY+V3a57rWZmIV73itZl6GajFAAACAAASAAAQ/ISAAAFABDTVc+VOcoToyW62m1JN+drFeeRqdTVerwptWLVs2cJwxFN7st6FSMo3XK6s9Op2iYvXr5VZrbFfuO4cA1LelHROMnF68+DM3503Yt1Es/ZfMpU6ypzfdm+zmukv0y+f3OvHv4205c3FF6eUfHbuC+wwAAAoAJAAADEzDGqlGy1m/ZXTxZzyZIrH9uuLFN5/pxeaYjlxb1d+pn2lqUjUN3sjlu5F4qa71SNqafKl73x+yXUtcfHqPKflS5eXc+EfH/bQ4vdeJxM4ew6jUbap9Wvjcq31N50vU3GOsT70zdno7+Jp2Xs70n5KL9Wjrhjd4V+ROqS7Uvs1AAQAQJAAACMCgRhCAAAFJAgabaDL+0j20F34Lvfuh180cM+Pcbhd4mfwnxn1LVZHjnh6lpu1KppLXSMuUvz/BWw5PC3fqVvlYv+Wu49w12Yw7PFYiPWrKXwlqvueMkayTDphneKs/0wZd2qpJtXSenVM8erOvuunfZTmsMSmrbtSPtRve695eBpY8sX/bGz8ecXfuJbA6K6gAKACQABi4/GKjG/GT9mPV9fI8ZL+MOmLHN5cfjc3jvPee9NvV+JnWv321aYuuvT40eyq1aSqzjCnKa35Tkoxt0vyvw+JNNTaN+kZPKKz4xuW42mzuMUsJh5Rc5x78oNWjT92NudvkiznyxEeNflV4uCZnzvHUOf31BbtmrK1ynXpet26HYzD6Var492C8Ob/wApc40e5Z/Lt6h05aU0ABAEoAAAAIBQIwIEASoQgFCQDjM3w6pVJQ5J6f2XwM3NTxtpscfJ5120+OVWVSMnFtbsYOUdX3Ukr+NkjlaZ3uVikViJiH5xULKE1fR2fXUmfiSPmH1y7HSoYqEknwjK3VcJR+Vj3S3jd5yUi+KavSISUkpRd1JJprmnwZp72wZjU6l+ggAoSAAPniKypxc5cF82+hFp1G3qtZtOocjmuOct6cnq9EuSXRFG9tzuWhjp4xqHE5hWvJ2etyvK1E6ZGHoKrCMZt2U4Tve3AjXwRfU7bPEYqnCNopO3Xr1Pe408bnbBWaJtJq93bTiRt609A2Td6En1qy/+Yl/j/wAWbyv5/wCN2d1ZAAQBKAAAAAAAgECAAEqAAoGi2nwcpRjXgrul7a5uF73+D+5X5FNx5R8LfEyREzWflwWNnUpVJWvuyd3fhb1KGtS2a2iaw2FH+tptNu7Xdb435X6nr3DladSx8ReKi5K06clw5p6P0+RD1H9fLutlMS6mH3XxpScNeO7xX3fyL/HtumvwyOXTxyb/AC3J3VQIUJAAHN57jd6bhe0Kf1lz/BVzX3Ovwu4Karv8uNzjHp3SZVtK3Eac7Ktd3PKZlkU8W4qw087RSnVe7G+r4IaNugybIKlVpUYpyWk60v8Al0/BPm/I7UxTPpzvmivt6PluCjh6UKUXfd4yfGUnxZepSKxqGfkvN7blknp4AAACAAAAAAA/IFAAAAAAAaTTTV01Zp80BwW0OXuhNxSvB96F+cenmjPy4/GdNbj5fKvbSVMRJNOHs8Ojj4NcmcJWY69tnaGJhuSdnZpSXtLxR71Foc9zSdw3Gy7lh63ZyacKkLb97JyWquvn8zvgnxtqflX5cRem49w68usxQAAD54mr2cJTf6U38eSItOo29VjcxDz3O8Q4pt8W231bM+8tSkOLxeKcpM56e5l84RDyzMNhpTaSRMQ8u72b2U0VSsnGL5LSc16Is48PzKtlz/EO0o0o04qEIqMYqyjFWSRaiNKkzvuX7JQgACAAAAAAAAAIAAAAAAABQNbn+C7ai2ledO84+K/Uvl9kcstd1/Ttgv42/bzXN8PUjLtaDtN6bv6ZeEl0M+0fMNfHeNas+WFqztvW3Jx9uCba84vmiC2m3w2ZppKT4k+Tz4txgs0q07OE96HuT70f4+B2pltHy45MNLe47dHl2bwrWjJdnU91vSXk/Qt0yRZQyYZp/cNidHEA1ufztRt704r19Dlln6XbBH1OA2nk9zQpWnto16hxsOPieZI7bHAUN9pWIgs9K2Y2aVFKrXinN6xpvhHxfj4F3Fi13Khlzb6q6gsK6AAAACAAAAAAAAAIAAAAAAABQAHIZ9s7NN1KC36fFwXtw8l+pfXzKeTBMd19L2LkRPVvbnK1C8U42U46p8n4Pw5FeYWYlrsVSUHeOnO3Q8OkSyMDmLjo2eoRLdU8dBrV2PcWePBuci2kTl2NaSfuVG9V4S/JYxZt9Sq5+Pr6quqLSk0O1FS3Yrk3N/K35K+efS1xo9uMzaG/cpfK/wDDQYjA24Ii0lYdZsDlqnVdSSvGir6+++Hq/gd+NXdt/hX5VvGuvy9EL7OAIAAAQAAAAAIAAAAIAAAAKAAAUCgANRm2RQr3nTtTqvV+5N/uXJ+K+pxvii3ce3fHmmvU9w4bN8qnByUouEo8Yvp1T5oqWppdpeJjcObbcHY5ukvvPEd3oyZhNbMbB4yanvXs0+Z5jp0nUw9S2PzZ14dnJ3srxfNftL2G++mbyceu2RtZSvSpz9ypb4SX5SJ5EfTt540/VMOHxMnGd+KehRn20Y7hYwU0RPaI6dfsVTUIVlz3ot+Vn/Jc4vqVLl+4dKWlMAgAABAAEAAAAAAAA/IFQEAoACgAKAAoAD4YzB068d2pG/RrSUfJnm1Yt7eq3ms9OB2m2ZdJ78dYN6SS59H0ZTy4pqv4c0W6+XKVqLWljhEu8wv9G7t7ar7C0PVJbzYzMuwxEVJ92Ts79Hpf6nXBbUuXJp5VehbRRvhqvhuNfCaLmX+Es/BP1w4PGUtLlCYaVZYWHqtM8Pbr9kq9qjjf24aea1/Ja486tpU5Ubrv8OsLigAQAAAgEAAAAAABAKBAIAAAUkAKQKAAoAAB88TQjVhKnNXjJWf5ImNxqU1tMTuHmeZ4DcqTi+MZOL+ZmWjU6a9J8qxLHjSjCFScuEYv5ifSY9uewGIvWuuvqeaT26ZI6ey5hNywMpPjKhCT87Jmjf7c/pkY+skftx9WN4lJoNRUVmeJe4bvI8RuVKU+klfy5nTHOrRLnlrusw9BNFlAEAAQABAAACACQIAABAIAAoFQACgAKAAoACgcRtAl29V/ut9DPzfzlp4Ptw5HPa73HBPR8bHGVivXbQ5Wu/8AL7iqbz09wzJWwU10w6+iRpX/AIT+mRj+5H7cf+kotFqsVHU8y9wyMBLgIRZ6PltbtKNOXNxSfmtH9jRpO6xLKyRq0wyT28IAAgEAAAIAAAQAAAgAABQAFAAAKBQAFAAcFnFXenUl705P6mdfuZlqY+oiHH5u73OUu8NZgFaV/EQm3p7fi+9gpvrhG/8A13NK3dJ/TIp1kj9uOg9Ci0Za7GnmXqH5wctRBLvNlq+9SlDnCV/g/wDZl3BP06Z/Jrq225O6uAQABAIAJEIAAAAAAIAAAAKAAoACkgQAFA/NaW7GT6Rk/kiJnUJiNzDz7MHxM6WpDlsxXE8S6w11DRrzPMPUvasPLfy+L64Jf4Rpx3j/AMZE9Zf9/wDXJQWi8ii0Wuxi4kS9w+WG0ZCHVbL192qov9cXH4rVfYsYJ1ZW5Nd13+HWlxQQCAQAAAhIhAAAAAABAAACgAAFAALgLgW4FuBjZlO1Gq/2tfPT1PGSfpl7xxu0OFx70ZQlpxDl8dq2eJdIa2Okl5nl0ez5O97LqX/itf3WjSp9uP0x7/dn9uXh7K8inDQ+Wvxh5l6hjUnqQNzltfcnCfuyT+p7pOpiXPJXcTDvk72a4PVGiyxgQCXAALgQABLgAAABcAAAAAAAAAuAuAuBbgW4GBnk7UWvelFevocs0/S7YY3dxOYPRlGWjDncWeZe6tY+K8zw6PY9nHfLqP8A2Jr6yRp4vtwyM33Z/bmab7q8kU4X5YWLR5lMMOKISz8NIQiXe5TW7ShSlzUd1+cdPQ0Mc7rDMyxq8su50c0uBGwJcBcABAFwFwAC4ACgQAAAAUCAAAAABQNVtDLuQXjJ/T+Thn9Qs8f3Ljsc+JTleaDFHmXurWz4/E8OkPX9kHfL6H9mqv78jTw/bhk8j7suZpvuryKS/LFxPMiSGC5akPWmXh5cCEOz2WqN05x5Rkmviv4LvHnqYUOTH1RLc3LCsjAgEAALgAAEAoABc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w8NDw0NDQ0NDQ0NDQ0NDQ0MDQ8NDQ4NFBEWFhQRFBQYHCggGBolHBQUITEhJSkrLi4uFx8zODMsNygtLisBCgoKDg0OFxAQFCwcHB0sLCwsLCwsLCwsLCwsLCwsLCwsLCwsLCwsLCwsLCwsLCwsLCwsLCwsLCwsLCwsLCwsLP/AABEIAL0BCwMBEQACEQEDEQH/xAAbAAEBAAMBAQEAAAAAAAAAAAAAAQQFBgcDAv/EAD4QAAIBAgMFBQcDAAgHAAAAAAABAgMRBAUhBhIxQVETImFxwTJSgZGhsdFCYuEUI3Kis8Lw8SQzU3N0o7L/xAAZAQEAAwEBAAAAAAAAAAAAAAAAAQQFAwL/xAAnEQEAAgICAgEEAwADAAAAAAAAAQIDEQQhEjFBIjNRcTJhgROxwf/aAAwDAQACEQMRAD8A9qAgAChABQAFAoAkAKAAoAABQAEAAAAAABAAACAAIQBIEAAA/ISBAEgQoACgAKSKAAAAKBQAAgAAEJAAAAgAAAAgACMgAASAAIEASgFAAUIAKAJFAAAKAAqAEAAAAAISAAAAAgAAAAjAIAyBAkAgAAAAoAIUAEqSgAAAKAApAAAAAJAgAhIxsdjYUI703d/pivakznfJFI7dcWG2SdQ+WWZh2+/eKju7uid+N/wRiyee+nvPg/4td72zjqroAAAAAEISpKEISECEgAAAAAFAoAlCgAAACkAAAAAkAAAgCXGZhie1rVmndX3YdN1Kyt9zOvbyvMtvDTwxVhstlHftutqd/nI78Wfanz/df9dAW2eAAAACAAAEISARgAAAAAQFAoFJQAABAAUAACVAAAAADAzbEQVOpT31Gc4SSV+vXocstoisxvt349LTeLa6hxkZbs0pOzva3G78zOnqW1PcdN9s93K04/8AUj9VqvUs8fq0x+Wdy+6RP4dGXWchIAAAEIAAAYSARgQABQAACgUICQAAAKQAFCQAAAAAMbMMV2NOU+L4RXWT4Hi9vGu3TDj87xDzzMcTUvJye+5S3p2d5PUzbTv5btIrHURp8ZTl/wAPUk+Mnf0+x4n4l667iHR4HFqNWlP9yT8np6ljHbVolRy03WYdcaDJABIhAAAAACMAEoBAAFAAUIAMDO3NUnKnKUXFpy3HZ7vB+hyzb8dws8XxnJq0b21mS5y9508RPu2bhOfFNcmzjizd6tK1yuLGvLHH+Ogo1Y1FvQlGUesXdFuJie4Z1qzWdTGn7JeVAEABQASAAAADmdpcY3JQjqqfHpvP/X3KXJvudR8NHiY9Ruflz1On/SZKnCP9ZO6T+F2/kmVqxNp1HtctaKR5TPUPlTinuU2r9m29eXT1I/p0t7mYZFGjOpVhCL9uUY+V3a57rWZmIV73itZl6GajFAAACAAASAAAQ/ISAAAFABDTVc+VOcoToyW62m1JN+drFeeRqdTVerwptWLVs2cJwxFN7st6FSMo3XK6s9Op2iYvXr5VZrbFfuO4cA1LelHROMnF68+DM3503Yt1Es/ZfMpU6ypzfdm+zmukv0y+f3OvHv4205c3FF6eUfHbuC+wwAAAoAJAAADEzDGqlGy1m/ZXTxZzyZIrH9uuLFN5/pxeaYjlxb1d+pn2lqUjUN3sjlu5F4qa71SNqafKl73x+yXUtcfHqPKflS5eXc+EfH/bQ4vdeJxM4ew6jUbap9Wvjcq31N50vU3GOsT70zdno7+Jp2Xs70n5KL9Wjrhjd4V+ROqS7Uvs1AAQAQJAAACMCgRhCAAAFJAgabaDL+0j20F34Lvfuh180cM+Pcbhd4mfwnxn1LVZHjnh6lpu1KppLXSMuUvz/BWw5PC3fqVvlYv+Wu49w12Yw7PFYiPWrKXwlqvueMkayTDphneKs/0wZd2qpJtXSenVM8erOvuunfZTmsMSmrbtSPtRve695eBpY8sX/bGz8ecXfuJbA6K6gAKACQABi4/GKjG/GT9mPV9fI8ZL+MOmLHN5cfjc3jvPee9NvV+JnWv321aYuuvT40eyq1aSqzjCnKa35Tkoxt0vyvw+JNNTaN+kZPKKz4xuW42mzuMUsJh5Rc5x78oNWjT92NudvkiznyxEeNflV4uCZnzvHUOf31BbtmrK1ynXpet26HYzD6Var492C8Ob/wApc40e5Z/Lt6h05aU0ABAEoAAAAIBQIwIEASoQgFCQDjM3w6pVJQ5J6f2XwM3NTxtpscfJ5120+OVWVSMnFtbsYOUdX3Ukr+NkjlaZ3uVikViJiH5xULKE1fR2fXUmfiSPmH1y7HSoYqEknwjK3VcJR+Vj3S3jd5yUi+KavSISUkpRd1JJprmnwZp72wZjU6l+ggAoSAAPniKypxc5cF82+hFp1G3qtZtOocjmuOct6cnq9EuSXRFG9tzuWhjp4xqHE5hWvJ2etyvK1E6ZGHoKrCMZt2U4Tve3AjXwRfU7bPEYqnCNopO3Xr1Pe408bnbBWaJtJq93bTiRt609A2Td6En1qy/+Yl/j/wAWbyv5/wCN2d1ZAAQBKAAAAAAAgECAAEqAAoGi2nwcpRjXgrul7a5uF73+D+5X5FNx5R8LfEyREzWflwWNnUpVJWvuyd3fhb1KGtS2a2iaw2FH+tptNu7Xdb435X6nr3DladSx8ReKi5K06clw5p6P0+RD1H9fLutlMS6mH3XxpScNeO7xX3fyL/HtumvwyOXTxyb/AC3J3VQIUJAAHN57jd6bhe0Kf1lz/BVzX3Ovwu4Karv8uNzjHp3SZVtK3Eac7Ktd3PKZlkU8W4qw087RSnVe7G+r4IaNugybIKlVpUYpyWk60v8Al0/BPm/I7UxTPpzvmivt6PluCjh6UKUXfd4yfGUnxZepSKxqGfkvN7blknp4AAACAAAAAAA/IFAAAAAAAaTTTV01Zp80BwW0OXuhNxSvB96F+cenmjPy4/GdNbj5fKvbSVMRJNOHs8Ojj4NcmcJWY69tnaGJhuSdnZpSXtLxR71Foc9zSdw3Gy7lh63ZyacKkLb97JyWquvn8zvgnxtqflX5cRem49w68usxQAAD54mr2cJTf6U38eSItOo29VjcxDz3O8Q4pt8W231bM+8tSkOLxeKcpM56e5l84RDyzMNhpTaSRMQ8u72b2U0VSsnGL5LSc16Is48PzKtlz/EO0o0o04qEIqMYqyjFWSRaiNKkzvuX7JQgACAAAAAAAAAIAAAAAAABQNbn+C7ai2ledO84+K/Uvl9kcstd1/Ttgv42/bzXN8PUjLtaDtN6bv6ZeEl0M+0fMNfHeNas+WFqztvW3Jx9uCba84vmiC2m3w2ZppKT4k+Tz4txgs0q07OE96HuT70f4+B2pltHy45MNLe47dHl2bwrWjJdnU91vSXk/Qt0yRZQyYZp/cNidHEA1ufztRt704r19Dlln6XbBH1OA2nk9zQpWnto16hxsOPieZI7bHAUN9pWIgs9K2Y2aVFKrXinN6xpvhHxfj4F3Fi13Khlzb6q6gsK6AAAACAAAAAAAAAIAAAAAAABQAHIZ9s7NN1KC36fFwXtw8l+pfXzKeTBMd19L2LkRPVvbnK1C8U42U46p8n4Pw5FeYWYlrsVSUHeOnO3Q8OkSyMDmLjo2eoRLdU8dBrV2PcWePBuci2kTl2NaSfuVG9V4S/JYxZt9Sq5+Pr6quqLSk0O1FS3Yrk3N/K35K+efS1xo9uMzaG/cpfK/wDDQYjA24Ii0lYdZsDlqnVdSSvGir6+++Hq/gd+NXdt/hX5VvGuvy9EL7OAIAAAQAAAAAIAAAAIAAAAKAAAUCgANRm2RQr3nTtTqvV+5N/uXJ+K+pxvii3ce3fHmmvU9w4bN8qnByUouEo8Yvp1T5oqWppdpeJjcObbcHY5ukvvPEd3oyZhNbMbB4yanvXs0+Z5jp0nUw9S2PzZ14dnJ3srxfNftL2G++mbyceu2RtZSvSpz9ypb4SX5SJ5EfTt540/VMOHxMnGd+KehRn20Y7hYwU0RPaI6dfsVTUIVlz3ot+Vn/Jc4vqVLl+4dKWlMAgAABAAEAAAAAAAA/IFQEAoACgAKAAoAD4YzB068d2pG/RrSUfJnm1Yt7eq3ms9OB2m2ZdJ78dYN6SS59H0ZTy4pqv4c0W6+XKVqLWljhEu8wv9G7t7ar7C0PVJbzYzMuwxEVJ92Ts79Hpf6nXBbUuXJp5VehbRRvhqvhuNfCaLmX+Es/BP1w4PGUtLlCYaVZYWHqtM8Pbr9kq9qjjf24aea1/Ja486tpU5Ubrv8OsLigAQAAAgEAAAAAABAKBAIAAAUkAKQKAAoAAB88TQjVhKnNXjJWf5ImNxqU1tMTuHmeZ4DcqTi+MZOL+ZmWjU6a9J8qxLHjSjCFScuEYv5ifSY9uewGIvWuuvqeaT26ZI6ey5hNywMpPjKhCT87Jmjf7c/pkY+skftx9WN4lJoNRUVmeJe4bvI8RuVKU+klfy5nTHOrRLnlrusw9BNFlAEAAQABAAACACQIAABAIAAoFQACgAKAAoACgcRtAl29V/ut9DPzfzlp4Ptw5HPa73HBPR8bHGVivXbQ5Wu/8AL7iqbz09wzJWwU10w6+iRpX/AIT+mRj+5H7cf+kotFqsVHU8y9wyMBLgIRZ6PltbtKNOXNxSfmtH9jRpO6xLKyRq0wyT28IAAgEAAAIAAAQAAAgAABQAFAAAKBQAFAAcFnFXenUl705P6mdfuZlqY+oiHH5u73OUu8NZgFaV/EQm3p7fi+9gpvrhG/8A13NK3dJ/TIp1kj9uOg9Ci0Za7GnmXqH5wctRBLvNlq+9SlDnCV/g/wDZl3BP06Z/Jrq225O6uAQABAIAJEIAAAAAAIAAAAKAAoACkgQAFA/NaW7GT6Rk/kiJnUJiNzDz7MHxM6WpDlsxXE8S6w11DRrzPMPUvasPLfy+L64Jf4Rpx3j/AMZE9Zf9/wDXJQWi8ii0Wuxi4kS9w+WG0ZCHVbL192qov9cXH4rVfYsYJ1ZW5Nd13+HWlxQQCAQAAAhIhAAAAAABAAACgAAFAALgLgW4FuBjZlO1Gq/2tfPT1PGSfpl7xxu0OFx70ZQlpxDl8dq2eJdIa2Okl5nl0ez5O97LqX/itf3WjSp9uP0x7/dn9uXh7K8inDQ+Wvxh5l6hjUnqQNzltfcnCfuyT+p7pOpiXPJXcTDvk72a4PVGiyxgQCXAALgQABLgAAABcAAAAAAAAAuAuAuBbgW4GBnk7UWvelFevocs0/S7YY3dxOYPRlGWjDncWeZe6tY+K8zw6PY9nHfLqP8A2Jr6yRp4vtwyM33Z/bmab7q8kU4X5YWLR5lMMOKISz8NIQiXe5TW7ShSlzUd1+cdPQ0Mc7rDMyxq8su50c0uBGwJcBcABAFwFwAC4ACgQAAAAUCAAAAABQNVtDLuQXjJ/T+Thn9Qs8f3Ljsc+JTleaDFHmXurWz4/E8OkPX9kHfL6H9mqv78jTw/bhk8j7suZpvuryKS/LFxPMiSGC5akPWmXh5cCEOz2WqN05x5Rkmviv4LvHnqYUOTH1RLc3LCsjAgEAALgAAEAoABc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plastikanosa.ru/userfiles/image/1347036742_kosmetica-dlai-shelushachihsa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561923"/>
            <a:ext cx="4643470" cy="32960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85794"/>
            <a:ext cx="4714908" cy="193899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Рецепт приготовления кофе:</a:t>
            </a:r>
          </a:p>
          <a:p>
            <a:r>
              <a:rPr lang="ru-RU" sz="2400" dirty="0" smtClean="0"/>
              <a:t>Взять ложку молотого кофе, положить в кофеварку, добавить воды, установить время. Добавить сливки и сахар по вкусу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3071810"/>
            <a:ext cx="4714908" cy="83099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Если на улице идет дождь, то необходимо взять зонт, иначе нет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4214818"/>
            <a:ext cx="4714908" cy="1200329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Инна учит стихотворение, повторила его 20 раз, чтобы запомнить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14290"/>
            <a:ext cx="7072362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Определим ключевые слова</a:t>
            </a:r>
            <a:endParaRPr lang="ru-RU" sz="2400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328612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ЕСЛИ, ТО, ИНАЧЕ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450057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ПОВТОРЕНИЕ 20 раз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46" y="150017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Повторяются последовательно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АЛГОРИТМОВ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571612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Цели урока: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kak-tut.ru/wp-content/uploads/2013/02/%D1%80%D1%83%D0%BA%D0%BE%D0%BF%D0%BE%D0%B6%D0%B0%D1%82%D0%B8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8604"/>
            <a:ext cx="9144000" cy="67175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ОБСУЖДЕНИЕ С ЭКПЕРТАМИ: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ДИАЛОГЕ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nlp-texnika.ru/images/rukopozhati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28802"/>
            <a:ext cx="4953000" cy="3486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://thelib.ru/books/00/10/43/00104305/i_031.jpg"/>
          <p:cNvPicPr>
            <a:picLocks noChangeAspect="1" noChangeArrowheads="1"/>
          </p:cNvPicPr>
          <p:nvPr/>
        </p:nvPicPr>
        <p:blipFill>
          <a:blip r:embed="rId2"/>
          <a:srcRect l="51282" t="49633"/>
          <a:stretch>
            <a:fillRect/>
          </a:stretch>
        </p:blipFill>
        <p:spPr bwMode="auto">
          <a:xfrm>
            <a:off x="2357422" y="1449388"/>
            <a:ext cx="4500594" cy="54086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300037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 меня было недостаточно…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207167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Моя оценка психологической атмосферы…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128586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Мне было трудно (не понравилось)…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00760" y="192880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этому вопросу я получил информацию…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215042" y="4286256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 меня было важным и интересным…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110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Все в твоих руках</vt:lpstr>
      <vt:lpstr>Слайд 2</vt:lpstr>
      <vt:lpstr>ТИПЫ АЛГОРИТМОВ</vt:lpstr>
      <vt:lpstr>ОБСУЖДЕНИЕ С ЭКПЕРТАМИ:</vt:lpstr>
      <vt:lpstr>РАБОТА В ДИАЛОГЕ</vt:lpstr>
      <vt:lpstr>РЕФЛЕКСИЯ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в твоих руках</dc:title>
  <dc:creator>kab12</dc:creator>
  <cp:lastModifiedBy>kab12</cp:lastModifiedBy>
  <cp:revision>4</cp:revision>
  <dcterms:created xsi:type="dcterms:W3CDTF">2014-03-17T06:15:24Z</dcterms:created>
  <dcterms:modified xsi:type="dcterms:W3CDTF">2014-03-17T06:48:47Z</dcterms:modified>
</cp:coreProperties>
</file>