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C034-2C4B-421C-BD38-22A91A55AF07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82234-5362-472C-B4E3-7224FB06CB6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43106" y="0"/>
            <a:ext cx="11396706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701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701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6440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8929718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701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Экран (4:3)</PresentationFormat>
  <Paragraphs>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Гульсум Аутаева</dc:creator>
  <cp:lastModifiedBy>Гульсум Аутаева</cp:lastModifiedBy>
  <cp:revision>3</cp:revision>
  <dcterms:created xsi:type="dcterms:W3CDTF">2013-11-23T11:26:08Z</dcterms:created>
  <dcterms:modified xsi:type="dcterms:W3CDTF">2013-11-23T11:46:44Z</dcterms:modified>
</cp:coreProperties>
</file>