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79" r:id="rId4"/>
    <p:sldId id="280" r:id="rId5"/>
    <p:sldId id="281" r:id="rId6"/>
    <p:sldId id="282" r:id="rId7"/>
    <p:sldId id="283" r:id="rId8"/>
    <p:sldId id="284" r:id="rId9"/>
    <p:sldId id="285" r:id="rId10"/>
    <p:sldId id="286" r:id="rId11"/>
    <p:sldId id="287" r:id="rId12"/>
    <p:sldId id="288" r:id="rId13"/>
    <p:sldId id="261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1FFB1"/>
    <a:srgbClr val="FFB9B9"/>
    <a:srgbClr val="E3DE00"/>
    <a:srgbClr val="BCB800"/>
    <a:srgbClr val="FFFFD9"/>
    <a:srgbClr val="C80000"/>
    <a:srgbClr val="00823B"/>
    <a:srgbClr val="71C2FF"/>
    <a:srgbClr val="266678"/>
    <a:srgbClr val="A7D6E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6705" autoAdjust="0"/>
    <p:restoredTop sz="94660"/>
  </p:normalViewPr>
  <p:slideViewPr>
    <p:cSldViewPr>
      <p:cViewPr>
        <p:scale>
          <a:sx n="70" d="100"/>
          <a:sy n="70" d="100"/>
        </p:scale>
        <p:origin x="-636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AB0FB88-89EF-48B3-9F31-6F9283428A0C}" type="datetimeFigureOut">
              <a:rPr lang="ru-RU" smtClean="0"/>
              <a:pPr/>
              <a:t>08.01.2015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5A1AF47-FB13-4940-AE59-8A56899738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AB0FB88-89EF-48B3-9F31-6F9283428A0C}" type="datetimeFigureOut">
              <a:rPr lang="ru-RU" smtClean="0"/>
              <a:pPr/>
              <a:t>08.01.2015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5A1AF47-FB13-4940-AE59-8A56899738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AB0FB88-89EF-48B3-9F31-6F9283428A0C}" type="datetimeFigureOut">
              <a:rPr lang="ru-RU" smtClean="0"/>
              <a:pPr/>
              <a:t>08.01.2015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5A1AF47-FB13-4940-AE59-8A56899738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AB0FB88-89EF-48B3-9F31-6F9283428A0C}" type="datetimeFigureOut">
              <a:rPr lang="ru-RU" smtClean="0"/>
              <a:pPr/>
              <a:t>08.01.2015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5A1AF47-FB13-4940-AE59-8A56899738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AB0FB88-89EF-48B3-9F31-6F9283428A0C}" type="datetimeFigureOut">
              <a:rPr lang="ru-RU" smtClean="0"/>
              <a:pPr/>
              <a:t>08.01.2015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5A1AF47-FB13-4940-AE59-8A56899738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AB0FB88-89EF-48B3-9F31-6F9283428A0C}" type="datetimeFigureOut">
              <a:rPr lang="ru-RU" smtClean="0"/>
              <a:pPr/>
              <a:t>08.01.2015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5A1AF47-FB13-4940-AE59-8A56899738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AB0FB88-89EF-48B3-9F31-6F9283428A0C}" type="datetimeFigureOut">
              <a:rPr lang="ru-RU" smtClean="0"/>
              <a:pPr/>
              <a:t>08.01.2015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5A1AF47-FB13-4940-AE59-8A56899738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AB0FB88-89EF-48B3-9F31-6F9283428A0C}" type="datetimeFigureOut">
              <a:rPr lang="ru-RU" smtClean="0"/>
              <a:pPr/>
              <a:t>08.01.2015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5A1AF47-FB13-4940-AE59-8A56899738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1071538" y="5715016"/>
            <a:ext cx="2133600" cy="365125"/>
          </a:xfrm>
          <a:prstGeom prst="rect">
            <a:avLst/>
          </a:prstGeom>
        </p:spPr>
        <p:txBody>
          <a:bodyPr/>
          <a:lstStyle/>
          <a:p>
            <a:fld id="{AAB0FB88-89EF-48B3-9F31-6F9283428A0C}" type="datetimeFigureOut">
              <a:rPr lang="ru-RU" smtClean="0"/>
              <a:pPr/>
              <a:t>08.01.2015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5A1AF47-FB13-4940-AE59-8A56899738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AB0FB88-89EF-48B3-9F31-6F9283428A0C}" type="datetimeFigureOut">
              <a:rPr lang="ru-RU" smtClean="0"/>
              <a:pPr/>
              <a:t>08.01.2015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5A1AF47-FB13-4940-AE59-8A56899738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AB0FB88-89EF-48B3-9F31-6F9283428A0C}" type="datetimeFigureOut">
              <a:rPr lang="ru-RU" smtClean="0"/>
              <a:pPr/>
              <a:t>08.01.2015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5A1AF47-FB13-4940-AE59-8A56899738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 userDrawn="1"/>
        </p:nvSpPr>
        <p:spPr>
          <a:xfrm>
            <a:off x="0" y="6611779"/>
            <a:ext cx="144943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000" kern="1200" dirty="0" smtClean="0">
                <a:solidFill>
                  <a:schemeClr val="bg1">
                    <a:lumMod val="50000"/>
                  </a:schemeClr>
                </a:solidFill>
                <a:latin typeface="Mistral" pitchFamily="66" charset="0"/>
                <a:ea typeface="+mn-ea"/>
                <a:cs typeface="+mn-cs"/>
              </a:rPr>
              <a:t>© Фокина Лидия Петровна </a:t>
            </a:r>
            <a:endParaRPr lang="ru-RU" sz="1000" kern="1200" dirty="0">
              <a:solidFill>
                <a:schemeClr val="bg1">
                  <a:lumMod val="50000"/>
                </a:schemeClr>
              </a:solidFill>
              <a:latin typeface="Mistral" pitchFamily="66" charset="0"/>
              <a:ea typeface="+mn-ea"/>
              <a:cs typeface="+mn-cs"/>
            </a:endParaRPr>
          </a:p>
        </p:txBody>
      </p:sp>
      <p:sp>
        <p:nvSpPr>
          <p:cNvPr id="8" name="Прямоугольник 7"/>
          <p:cNvSpPr/>
          <p:nvPr userDrawn="1"/>
        </p:nvSpPr>
        <p:spPr>
          <a:xfrm>
            <a:off x="857224" y="214290"/>
            <a:ext cx="8072494" cy="6429420"/>
          </a:xfrm>
          <a:prstGeom prst="rect">
            <a:avLst/>
          </a:prstGeom>
          <a:solidFill>
            <a:srgbClr val="FFFFD9"/>
          </a:solidFill>
          <a:ln w="38100" cap="rnd">
            <a:solidFill>
              <a:schemeClr val="bg1">
                <a:lumMod val="75000"/>
              </a:schemeClr>
            </a:solidFill>
            <a:prstDash val="solid"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9" name="Группа 8"/>
          <p:cNvGrpSpPr/>
          <p:nvPr userDrawn="1"/>
        </p:nvGrpSpPr>
        <p:grpSpPr>
          <a:xfrm>
            <a:off x="357158" y="1000108"/>
            <a:ext cx="928662" cy="214314"/>
            <a:chOff x="2714612" y="3143248"/>
            <a:chExt cx="2857520" cy="928694"/>
          </a:xfrm>
          <a:solidFill>
            <a:srgbClr val="BCB800"/>
          </a:solidFill>
        </p:grpSpPr>
        <p:sp>
          <p:nvSpPr>
            <p:cNvPr id="10" name="Овал 9"/>
            <p:cNvSpPr/>
            <p:nvPr/>
          </p:nvSpPr>
          <p:spPr>
            <a:xfrm>
              <a:off x="4786314" y="3214686"/>
              <a:ext cx="785818" cy="785818"/>
            </a:xfrm>
            <a:prstGeom prst="ellipse">
              <a:avLst/>
            </a:prstGeom>
            <a:grpFill/>
            <a:ln>
              <a:solidFill>
                <a:schemeClr val="accent4">
                  <a:lumMod val="60000"/>
                  <a:lumOff val="40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" name="Овал 10"/>
            <p:cNvSpPr/>
            <p:nvPr/>
          </p:nvSpPr>
          <p:spPr>
            <a:xfrm>
              <a:off x="2714612" y="3214686"/>
              <a:ext cx="785818" cy="785818"/>
            </a:xfrm>
            <a:prstGeom prst="ellipse">
              <a:avLst/>
            </a:prstGeom>
            <a:grpFill/>
            <a:ln>
              <a:solidFill>
                <a:schemeClr val="accent4">
                  <a:lumMod val="60000"/>
                  <a:lumOff val="40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" name="Овал 11"/>
            <p:cNvSpPr/>
            <p:nvPr/>
          </p:nvSpPr>
          <p:spPr>
            <a:xfrm>
              <a:off x="4929190" y="3357562"/>
              <a:ext cx="500066" cy="500066"/>
            </a:xfrm>
            <a:prstGeom prst="ellipse">
              <a:avLst/>
            </a:prstGeom>
            <a:grpFill/>
            <a:ln>
              <a:solidFill>
                <a:schemeClr val="accent4">
                  <a:lumMod val="20000"/>
                  <a:lumOff val="80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" name="Овал 12"/>
            <p:cNvSpPr/>
            <p:nvPr/>
          </p:nvSpPr>
          <p:spPr>
            <a:xfrm>
              <a:off x="2857488" y="3357562"/>
              <a:ext cx="500066" cy="500066"/>
            </a:xfrm>
            <a:prstGeom prst="ellipse">
              <a:avLst/>
            </a:prstGeom>
            <a:grpFill/>
            <a:ln>
              <a:solidFill>
                <a:schemeClr val="accent4">
                  <a:lumMod val="20000"/>
                  <a:lumOff val="80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4" name="Овал 13"/>
            <p:cNvSpPr/>
            <p:nvPr/>
          </p:nvSpPr>
          <p:spPr>
            <a:xfrm>
              <a:off x="3071802" y="3143248"/>
              <a:ext cx="2143140" cy="928694"/>
            </a:xfrm>
            <a:prstGeom prst="ellipse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5" name="Группа 14"/>
          <p:cNvGrpSpPr/>
          <p:nvPr userDrawn="1"/>
        </p:nvGrpSpPr>
        <p:grpSpPr>
          <a:xfrm>
            <a:off x="357158" y="1658925"/>
            <a:ext cx="928662" cy="214314"/>
            <a:chOff x="2714612" y="3143248"/>
            <a:chExt cx="2857520" cy="928694"/>
          </a:xfrm>
          <a:solidFill>
            <a:srgbClr val="BCB800"/>
          </a:solidFill>
        </p:grpSpPr>
        <p:sp>
          <p:nvSpPr>
            <p:cNvPr id="16" name="Овал 15"/>
            <p:cNvSpPr/>
            <p:nvPr/>
          </p:nvSpPr>
          <p:spPr>
            <a:xfrm>
              <a:off x="4786314" y="3214686"/>
              <a:ext cx="785818" cy="785818"/>
            </a:xfrm>
            <a:prstGeom prst="ellipse">
              <a:avLst/>
            </a:prstGeom>
            <a:grpFill/>
            <a:ln>
              <a:solidFill>
                <a:schemeClr val="accent4">
                  <a:lumMod val="60000"/>
                  <a:lumOff val="40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Овал 16"/>
            <p:cNvSpPr/>
            <p:nvPr/>
          </p:nvSpPr>
          <p:spPr>
            <a:xfrm>
              <a:off x="2714612" y="3214686"/>
              <a:ext cx="785818" cy="785818"/>
            </a:xfrm>
            <a:prstGeom prst="ellipse">
              <a:avLst/>
            </a:prstGeom>
            <a:grpFill/>
            <a:ln>
              <a:solidFill>
                <a:schemeClr val="accent4">
                  <a:lumMod val="60000"/>
                  <a:lumOff val="40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" name="Овал 17"/>
            <p:cNvSpPr/>
            <p:nvPr/>
          </p:nvSpPr>
          <p:spPr>
            <a:xfrm>
              <a:off x="4929190" y="3357562"/>
              <a:ext cx="500066" cy="500066"/>
            </a:xfrm>
            <a:prstGeom prst="ellipse">
              <a:avLst/>
            </a:prstGeom>
            <a:grpFill/>
            <a:ln>
              <a:solidFill>
                <a:schemeClr val="accent4">
                  <a:lumMod val="20000"/>
                  <a:lumOff val="80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Овал 18"/>
            <p:cNvSpPr/>
            <p:nvPr/>
          </p:nvSpPr>
          <p:spPr>
            <a:xfrm>
              <a:off x="2857488" y="3357562"/>
              <a:ext cx="500066" cy="500066"/>
            </a:xfrm>
            <a:prstGeom prst="ellipse">
              <a:avLst/>
            </a:prstGeom>
            <a:grpFill/>
            <a:ln>
              <a:solidFill>
                <a:schemeClr val="accent4">
                  <a:lumMod val="20000"/>
                  <a:lumOff val="80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" name="Овал 19"/>
            <p:cNvSpPr/>
            <p:nvPr/>
          </p:nvSpPr>
          <p:spPr>
            <a:xfrm>
              <a:off x="3071802" y="3143248"/>
              <a:ext cx="2143140" cy="928694"/>
            </a:xfrm>
            <a:prstGeom prst="ellipse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21" name="Группа 20"/>
          <p:cNvGrpSpPr/>
          <p:nvPr userDrawn="1"/>
        </p:nvGrpSpPr>
        <p:grpSpPr>
          <a:xfrm>
            <a:off x="357158" y="2317742"/>
            <a:ext cx="928662" cy="214314"/>
            <a:chOff x="2714612" y="3143248"/>
            <a:chExt cx="2857520" cy="928694"/>
          </a:xfrm>
          <a:solidFill>
            <a:srgbClr val="BCB800"/>
          </a:solidFill>
        </p:grpSpPr>
        <p:sp>
          <p:nvSpPr>
            <p:cNvPr id="22" name="Овал 21"/>
            <p:cNvSpPr/>
            <p:nvPr/>
          </p:nvSpPr>
          <p:spPr>
            <a:xfrm>
              <a:off x="4786314" y="3214686"/>
              <a:ext cx="785818" cy="785818"/>
            </a:xfrm>
            <a:prstGeom prst="ellipse">
              <a:avLst/>
            </a:prstGeom>
            <a:grpFill/>
            <a:ln>
              <a:solidFill>
                <a:schemeClr val="accent4">
                  <a:lumMod val="60000"/>
                  <a:lumOff val="40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3" name="Овал 22"/>
            <p:cNvSpPr/>
            <p:nvPr/>
          </p:nvSpPr>
          <p:spPr>
            <a:xfrm>
              <a:off x="2714612" y="3214686"/>
              <a:ext cx="785818" cy="785818"/>
            </a:xfrm>
            <a:prstGeom prst="ellipse">
              <a:avLst/>
            </a:prstGeom>
            <a:grpFill/>
            <a:ln>
              <a:solidFill>
                <a:schemeClr val="accent4">
                  <a:lumMod val="60000"/>
                  <a:lumOff val="40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" name="Овал 23"/>
            <p:cNvSpPr/>
            <p:nvPr/>
          </p:nvSpPr>
          <p:spPr>
            <a:xfrm>
              <a:off x="4929190" y="3357562"/>
              <a:ext cx="500066" cy="500066"/>
            </a:xfrm>
            <a:prstGeom prst="ellipse">
              <a:avLst/>
            </a:prstGeom>
            <a:grpFill/>
            <a:ln>
              <a:solidFill>
                <a:schemeClr val="accent4">
                  <a:lumMod val="20000"/>
                  <a:lumOff val="80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" name="Овал 24"/>
            <p:cNvSpPr/>
            <p:nvPr/>
          </p:nvSpPr>
          <p:spPr>
            <a:xfrm>
              <a:off x="2857488" y="3357562"/>
              <a:ext cx="500066" cy="500066"/>
            </a:xfrm>
            <a:prstGeom prst="ellipse">
              <a:avLst/>
            </a:prstGeom>
            <a:grpFill/>
            <a:ln>
              <a:solidFill>
                <a:schemeClr val="accent4">
                  <a:lumMod val="20000"/>
                  <a:lumOff val="80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6" name="Овал 25"/>
            <p:cNvSpPr/>
            <p:nvPr/>
          </p:nvSpPr>
          <p:spPr>
            <a:xfrm>
              <a:off x="3071802" y="3143248"/>
              <a:ext cx="2143140" cy="928694"/>
            </a:xfrm>
            <a:prstGeom prst="ellipse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27" name="Группа 26"/>
          <p:cNvGrpSpPr/>
          <p:nvPr userDrawn="1"/>
        </p:nvGrpSpPr>
        <p:grpSpPr>
          <a:xfrm>
            <a:off x="357158" y="2976559"/>
            <a:ext cx="928662" cy="214314"/>
            <a:chOff x="2714612" y="3143248"/>
            <a:chExt cx="2857520" cy="928694"/>
          </a:xfrm>
          <a:solidFill>
            <a:srgbClr val="BCB800"/>
          </a:solidFill>
        </p:grpSpPr>
        <p:sp>
          <p:nvSpPr>
            <p:cNvPr id="28" name="Овал 27"/>
            <p:cNvSpPr/>
            <p:nvPr/>
          </p:nvSpPr>
          <p:spPr>
            <a:xfrm>
              <a:off x="4786314" y="3214686"/>
              <a:ext cx="785818" cy="785818"/>
            </a:xfrm>
            <a:prstGeom prst="ellipse">
              <a:avLst/>
            </a:prstGeom>
            <a:grpFill/>
            <a:ln>
              <a:solidFill>
                <a:schemeClr val="accent4">
                  <a:lumMod val="60000"/>
                  <a:lumOff val="40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9" name="Овал 28"/>
            <p:cNvSpPr/>
            <p:nvPr/>
          </p:nvSpPr>
          <p:spPr>
            <a:xfrm>
              <a:off x="2714612" y="3214686"/>
              <a:ext cx="785818" cy="785818"/>
            </a:xfrm>
            <a:prstGeom prst="ellipse">
              <a:avLst/>
            </a:prstGeom>
            <a:grpFill/>
            <a:ln>
              <a:solidFill>
                <a:schemeClr val="accent4">
                  <a:lumMod val="60000"/>
                  <a:lumOff val="40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0" name="Овал 29"/>
            <p:cNvSpPr/>
            <p:nvPr/>
          </p:nvSpPr>
          <p:spPr>
            <a:xfrm>
              <a:off x="4929190" y="3357562"/>
              <a:ext cx="500066" cy="500066"/>
            </a:xfrm>
            <a:prstGeom prst="ellipse">
              <a:avLst/>
            </a:prstGeom>
            <a:grpFill/>
            <a:ln>
              <a:solidFill>
                <a:schemeClr val="accent4">
                  <a:lumMod val="20000"/>
                  <a:lumOff val="80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1" name="Овал 30"/>
            <p:cNvSpPr/>
            <p:nvPr/>
          </p:nvSpPr>
          <p:spPr>
            <a:xfrm>
              <a:off x="2857488" y="3357562"/>
              <a:ext cx="500066" cy="500066"/>
            </a:xfrm>
            <a:prstGeom prst="ellipse">
              <a:avLst/>
            </a:prstGeom>
            <a:grpFill/>
            <a:ln>
              <a:solidFill>
                <a:schemeClr val="accent4">
                  <a:lumMod val="20000"/>
                  <a:lumOff val="80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2" name="Овал 31"/>
            <p:cNvSpPr/>
            <p:nvPr/>
          </p:nvSpPr>
          <p:spPr>
            <a:xfrm>
              <a:off x="3071802" y="3143248"/>
              <a:ext cx="2143140" cy="928694"/>
            </a:xfrm>
            <a:prstGeom prst="ellipse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33" name="Группа 32"/>
          <p:cNvGrpSpPr/>
          <p:nvPr userDrawn="1"/>
        </p:nvGrpSpPr>
        <p:grpSpPr>
          <a:xfrm>
            <a:off x="357158" y="3635376"/>
            <a:ext cx="928662" cy="214314"/>
            <a:chOff x="2714612" y="3143248"/>
            <a:chExt cx="2857520" cy="928694"/>
          </a:xfrm>
          <a:solidFill>
            <a:srgbClr val="BCB800"/>
          </a:solidFill>
        </p:grpSpPr>
        <p:sp>
          <p:nvSpPr>
            <p:cNvPr id="34" name="Овал 33"/>
            <p:cNvSpPr/>
            <p:nvPr/>
          </p:nvSpPr>
          <p:spPr>
            <a:xfrm>
              <a:off x="4786314" y="3214686"/>
              <a:ext cx="785818" cy="785818"/>
            </a:xfrm>
            <a:prstGeom prst="ellipse">
              <a:avLst/>
            </a:prstGeom>
            <a:grpFill/>
            <a:ln>
              <a:solidFill>
                <a:schemeClr val="accent4">
                  <a:lumMod val="60000"/>
                  <a:lumOff val="40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5" name="Овал 34"/>
            <p:cNvSpPr/>
            <p:nvPr/>
          </p:nvSpPr>
          <p:spPr>
            <a:xfrm>
              <a:off x="2714612" y="3214686"/>
              <a:ext cx="785818" cy="785818"/>
            </a:xfrm>
            <a:prstGeom prst="ellipse">
              <a:avLst/>
            </a:prstGeom>
            <a:grpFill/>
            <a:ln>
              <a:solidFill>
                <a:schemeClr val="accent4">
                  <a:lumMod val="60000"/>
                  <a:lumOff val="40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6" name="Овал 35"/>
            <p:cNvSpPr/>
            <p:nvPr/>
          </p:nvSpPr>
          <p:spPr>
            <a:xfrm>
              <a:off x="4929190" y="3357562"/>
              <a:ext cx="500066" cy="500066"/>
            </a:xfrm>
            <a:prstGeom prst="ellipse">
              <a:avLst/>
            </a:prstGeom>
            <a:grpFill/>
            <a:ln>
              <a:solidFill>
                <a:schemeClr val="accent4">
                  <a:lumMod val="20000"/>
                  <a:lumOff val="80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7" name="Овал 36"/>
            <p:cNvSpPr/>
            <p:nvPr/>
          </p:nvSpPr>
          <p:spPr>
            <a:xfrm>
              <a:off x="2857488" y="3357562"/>
              <a:ext cx="500066" cy="500066"/>
            </a:xfrm>
            <a:prstGeom prst="ellipse">
              <a:avLst/>
            </a:prstGeom>
            <a:grpFill/>
            <a:ln>
              <a:solidFill>
                <a:schemeClr val="accent4">
                  <a:lumMod val="20000"/>
                  <a:lumOff val="80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8" name="Овал 37"/>
            <p:cNvSpPr/>
            <p:nvPr/>
          </p:nvSpPr>
          <p:spPr>
            <a:xfrm>
              <a:off x="3071802" y="3143248"/>
              <a:ext cx="2143140" cy="928694"/>
            </a:xfrm>
            <a:prstGeom prst="ellipse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39" name="Группа 38"/>
          <p:cNvGrpSpPr/>
          <p:nvPr userDrawn="1"/>
        </p:nvGrpSpPr>
        <p:grpSpPr>
          <a:xfrm>
            <a:off x="357158" y="4294193"/>
            <a:ext cx="928662" cy="214314"/>
            <a:chOff x="2714612" y="3143248"/>
            <a:chExt cx="2857520" cy="928694"/>
          </a:xfrm>
          <a:solidFill>
            <a:srgbClr val="BCB800"/>
          </a:solidFill>
        </p:grpSpPr>
        <p:sp>
          <p:nvSpPr>
            <p:cNvPr id="40" name="Овал 39"/>
            <p:cNvSpPr/>
            <p:nvPr/>
          </p:nvSpPr>
          <p:spPr>
            <a:xfrm>
              <a:off x="4786314" y="3214686"/>
              <a:ext cx="785818" cy="785818"/>
            </a:xfrm>
            <a:prstGeom prst="ellipse">
              <a:avLst/>
            </a:prstGeom>
            <a:grpFill/>
            <a:ln>
              <a:solidFill>
                <a:schemeClr val="accent4">
                  <a:lumMod val="60000"/>
                  <a:lumOff val="40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1" name="Овал 40"/>
            <p:cNvSpPr/>
            <p:nvPr/>
          </p:nvSpPr>
          <p:spPr>
            <a:xfrm>
              <a:off x="2714612" y="3214686"/>
              <a:ext cx="785818" cy="785818"/>
            </a:xfrm>
            <a:prstGeom prst="ellipse">
              <a:avLst/>
            </a:prstGeom>
            <a:grpFill/>
            <a:ln>
              <a:solidFill>
                <a:schemeClr val="accent4">
                  <a:lumMod val="60000"/>
                  <a:lumOff val="40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2" name="Овал 41"/>
            <p:cNvSpPr/>
            <p:nvPr/>
          </p:nvSpPr>
          <p:spPr>
            <a:xfrm>
              <a:off x="4929190" y="3357562"/>
              <a:ext cx="500066" cy="500066"/>
            </a:xfrm>
            <a:prstGeom prst="ellipse">
              <a:avLst/>
            </a:prstGeom>
            <a:grpFill/>
            <a:ln>
              <a:solidFill>
                <a:schemeClr val="accent4">
                  <a:lumMod val="20000"/>
                  <a:lumOff val="80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3" name="Овал 42"/>
            <p:cNvSpPr/>
            <p:nvPr/>
          </p:nvSpPr>
          <p:spPr>
            <a:xfrm>
              <a:off x="2857488" y="3357562"/>
              <a:ext cx="500066" cy="500066"/>
            </a:xfrm>
            <a:prstGeom prst="ellipse">
              <a:avLst/>
            </a:prstGeom>
            <a:grpFill/>
            <a:ln>
              <a:solidFill>
                <a:schemeClr val="accent4">
                  <a:lumMod val="20000"/>
                  <a:lumOff val="80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4" name="Овал 43"/>
            <p:cNvSpPr/>
            <p:nvPr/>
          </p:nvSpPr>
          <p:spPr>
            <a:xfrm>
              <a:off x="3071802" y="3143248"/>
              <a:ext cx="2143140" cy="928694"/>
            </a:xfrm>
            <a:prstGeom prst="ellipse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45" name="Группа 44"/>
          <p:cNvGrpSpPr/>
          <p:nvPr userDrawn="1"/>
        </p:nvGrpSpPr>
        <p:grpSpPr>
          <a:xfrm>
            <a:off x="357158" y="4953010"/>
            <a:ext cx="928662" cy="214314"/>
            <a:chOff x="2714612" y="3143248"/>
            <a:chExt cx="2857520" cy="928694"/>
          </a:xfrm>
          <a:solidFill>
            <a:srgbClr val="BCB800"/>
          </a:solidFill>
        </p:grpSpPr>
        <p:sp>
          <p:nvSpPr>
            <p:cNvPr id="46" name="Овал 45"/>
            <p:cNvSpPr/>
            <p:nvPr/>
          </p:nvSpPr>
          <p:spPr>
            <a:xfrm>
              <a:off x="4786314" y="3214686"/>
              <a:ext cx="785818" cy="785818"/>
            </a:xfrm>
            <a:prstGeom prst="ellipse">
              <a:avLst/>
            </a:prstGeom>
            <a:grpFill/>
            <a:ln>
              <a:solidFill>
                <a:schemeClr val="accent4">
                  <a:lumMod val="60000"/>
                  <a:lumOff val="40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7" name="Овал 46"/>
            <p:cNvSpPr/>
            <p:nvPr/>
          </p:nvSpPr>
          <p:spPr>
            <a:xfrm>
              <a:off x="2714612" y="3214686"/>
              <a:ext cx="785818" cy="785818"/>
            </a:xfrm>
            <a:prstGeom prst="ellipse">
              <a:avLst/>
            </a:prstGeom>
            <a:grpFill/>
            <a:ln>
              <a:solidFill>
                <a:schemeClr val="accent4">
                  <a:lumMod val="60000"/>
                  <a:lumOff val="40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8" name="Овал 47"/>
            <p:cNvSpPr/>
            <p:nvPr/>
          </p:nvSpPr>
          <p:spPr>
            <a:xfrm>
              <a:off x="4929190" y="3357562"/>
              <a:ext cx="500066" cy="500066"/>
            </a:xfrm>
            <a:prstGeom prst="ellipse">
              <a:avLst/>
            </a:prstGeom>
            <a:grpFill/>
            <a:ln>
              <a:solidFill>
                <a:schemeClr val="accent4">
                  <a:lumMod val="20000"/>
                  <a:lumOff val="80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9" name="Овал 48"/>
            <p:cNvSpPr/>
            <p:nvPr/>
          </p:nvSpPr>
          <p:spPr>
            <a:xfrm>
              <a:off x="2857488" y="3357562"/>
              <a:ext cx="500066" cy="500066"/>
            </a:xfrm>
            <a:prstGeom prst="ellipse">
              <a:avLst/>
            </a:prstGeom>
            <a:grpFill/>
            <a:ln>
              <a:solidFill>
                <a:schemeClr val="accent4">
                  <a:lumMod val="20000"/>
                  <a:lumOff val="80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0" name="Овал 49"/>
            <p:cNvSpPr/>
            <p:nvPr/>
          </p:nvSpPr>
          <p:spPr>
            <a:xfrm>
              <a:off x="3071802" y="3143248"/>
              <a:ext cx="2143140" cy="928694"/>
            </a:xfrm>
            <a:prstGeom prst="ellipse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51" name="Группа 50"/>
          <p:cNvGrpSpPr/>
          <p:nvPr userDrawn="1"/>
        </p:nvGrpSpPr>
        <p:grpSpPr>
          <a:xfrm>
            <a:off x="357158" y="6270645"/>
            <a:ext cx="928662" cy="214314"/>
            <a:chOff x="2714612" y="3143248"/>
            <a:chExt cx="2857520" cy="928694"/>
          </a:xfrm>
          <a:solidFill>
            <a:srgbClr val="BCB800"/>
          </a:solidFill>
        </p:grpSpPr>
        <p:sp>
          <p:nvSpPr>
            <p:cNvPr id="52" name="Овал 51"/>
            <p:cNvSpPr/>
            <p:nvPr/>
          </p:nvSpPr>
          <p:spPr>
            <a:xfrm>
              <a:off x="4786314" y="3214686"/>
              <a:ext cx="785818" cy="785818"/>
            </a:xfrm>
            <a:prstGeom prst="ellipse">
              <a:avLst/>
            </a:prstGeom>
            <a:grpFill/>
            <a:ln>
              <a:solidFill>
                <a:schemeClr val="accent4">
                  <a:lumMod val="60000"/>
                  <a:lumOff val="40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3" name="Овал 52"/>
            <p:cNvSpPr/>
            <p:nvPr/>
          </p:nvSpPr>
          <p:spPr>
            <a:xfrm>
              <a:off x="2714612" y="3214686"/>
              <a:ext cx="785818" cy="785818"/>
            </a:xfrm>
            <a:prstGeom prst="ellipse">
              <a:avLst/>
            </a:prstGeom>
            <a:grpFill/>
            <a:ln>
              <a:solidFill>
                <a:schemeClr val="accent4">
                  <a:lumMod val="60000"/>
                  <a:lumOff val="40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4" name="Овал 53"/>
            <p:cNvSpPr/>
            <p:nvPr/>
          </p:nvSpPr>
          <p:spPr>
            <a:xfrm>
              <a:off x="4929190" y="3357562"/>
              <a:ext cx="500066" cy="500066"/>
            </a:xfrm>
            <a:prstGeom prst="ellipse">
              <a:avLst/>
            </a:prstGeom>
            <a:grpFill/>
            <a:ln>
              <a:solidFill>
                <a:schemeClr val="accent4">
                  <a:lumMod val="20000"/>
                  <a:lumOff val="80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5" name="Овал 54"/>
            <p:cNvSpPr/>
            <p:nvPr/>
          </p:nvSpPr>
          <p:spPr>
            <a:xfrm>
              <a:off x="2857488" y="3357562"/>
              <a:ext cx="500066" cy="500066"/>
            </a:xfrm>
            <a:prstGeom prst="ellipse">
              <a:avLst/>
            </a:prstGeom>
            <a:grpFill/>
            <a:ln>
              <a:solidFill>
                <a:schemeClr val="accent4">
                  <a:lumMod val="20000"/>
                  <a:lumOff val="80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6" name="Овал 55"/>
            <p:cNvSpPr/>
            <p:nvPr/>
          </p:nvSpPr>
          <p:spPr>
            <a:xfrm>
              <a:off x="3071802" y="3143248"/>
              <a:ext cx="2143140" cy="928694"/>
            </a:xfrm>
            <a:prstGeom prst="ellipse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57" name="Группа 56"/>
          <p:cNvGrpSpPr/>
          <p:nvPr userDrawn="1"/>
        </p:nvGrpSpPr>
        <p:grpSpPr>
          <a:xfrm>
            <a:off x="357158" y="5611827"/>
            <a:ext cx="928662" cy="214314"/>
            <a:chOff x="2714612" y="3143248"/>
            <a:chExt cx="2857520" cy="928694"/>
          </a:xfrm>
          <a:solidFill>
            <a:srgbClr val="BCB800"/>
          </a:solidFill>
        </p:grpSpPr>
        <p:sp>
          <p:nvSpPr>
            <p:cNvPr id="58" name="Овал 57"/>
            <p:cNvSpPr/>
            <p:nvPr/>
          </p:nvSpPr>
          <p:spPr>
            <a:xfrm>
              <a:off x="4786314" y="3214686"/>
              <a:ext cx="785818" cy="785818"/>
            </a:xfrm>
            <a:prstGeom prst="ellipse">
              <a:avLst/>
            </a:prstGeom>
            <a:grpFill/>
            <a:ln>
              <a:solidFill>
                <a:schemeClr val="accent4">
                  <a:lumMod val="60000"/>
                  <a:lumOff val="40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9" name="Овал 58"/>
            <p:cNvSpPr/>
            <p:nvPr/>
          </p:nvSpPr>
          <p:spPr>
            <a:xfrm>
              <a:off x="2714612" y="3214686"/>
              <a:ext cx="785818" cy="785818"/>
            </a:xfrm>
            <a:prstGeom prst="ellipse">
              <a:avLst/>
            </a:prstGeom>
            <a:grpFill/>
            <a:ln>
              <a:solidFill>
                <a:schemeClr val="accent4">
                  <a:lumMod val="60000"/>
                  <a:lumOff val="40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0" name="Овал 59"/>
            <p:cNvSpPr/>
            <p:nvPr/>
          </p:nvSpPr>
          <p:spPr>
            <a:xfrm>
              <a:off x="4929190" y="3357562"/>
              <a:ext cx="500066" cy="500066"/>
            </a:xfrm>
            <a:prstGeom prst="ellipse">
              <a:avLst/>
            </a:prstGeom>
            <a:grpFill/>
            <a:ln>
              <a:solidFill>
                <a:schemeClr val="accent4">
                  <a:lumMod val="20000"/>
                  <a:lumOff val="80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1" name="Овал 60"/>
            <p:cNvSpPr/>
            <p:nvPr/>
          </p:nvSpPr>
          <p:spPr>
            <a:xfrm>
              <a:off x="2857488" y="3357562"/>
              <a:ext cx="500066" cy="500066"/>
            </a:xfrm>
            <a:prstGeom prst="ellipse">
              <a:avLst/>
            </a:prstGeom>
            <a:grpFill/>
            <a:ln>
              <a:solidFill>
                <a:schemeClr val="accent4">
                  <a:lumMod val="20000"/>
                  <a:lumOff val="80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2" name="Овал 61"/>
            <p:cNvSpPr/>
            <p:nvPr/>
          </p:nvSpPr>
          <p:spPr>
            <a:xfrm>
              <a:off x="3071802" y="3143248"/>
              <a:ext cx="2143140" cy="928694"/>
            </a:xfrm>
            <a:prstGeom prst="ellipse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64" name="Группа 63"/>
          <p:cNvGrpSpPr/>
          <p:nvPr userDrawn="1"/>
        </p:nvGrpSpPr>
        <p:grpSpPr>
          <a:xfrm>
            <a:off x="357158" y="341291"/>
            <a:ext cx="928662" cy="214314"/>
            <a:chOff x="2714612" y="3143248"/>
            <a:chExt cx="2857520" cy="928694"/>
          </a:xfrm>
          <a:solidFill>
            <a:srgbClr val="BCB800"/>
          </a:solidFill>
        </p:grpSpPr>
        <p:sp>
          <p:nvSpPr>
            <p:cNvPr id="65" name="Овал 64"/>
            <p:cNvSpPr/>
            <p:nvPr/>
          </p:nvSpPr>
          <p:spPr>
            <a:xfrm>
              <a:off x="4786314" y="3214686"/>
              <a:ext cx="785818" cy="785818"/>
            </a:xfrm>
            <a:prstGeom prst="ellipse">
              <a:avLst/>
            </a:prstGeom>
            <a:grpFill/>
            <a:ln>
              <a:solidFill>
                <a:schemeClr val="accent4">
                  <a:lumMod val="60000"/>
                  <a:lumOff val="40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6" name="Овал 65"/>
            <p:cNvSpPr/>
            <p:nvPr/>
          </p:nvSpPr>
          <p:spPr>
            <a:xfrm>
              <a:off x="2714612" y="3214686"/>
              <a:ext cx="785818" cy="785818"/>
            </a:xfrm>
            <a:prstGeom prst="ellipse">
              <a:avLst/>
            </a:prstGeom>
            <a:grpFill/>
            <a:ln>
              <a:solidFill>
                <a:schemeClr val="accent4">
                  <a:lumMod val="60000"/>
                  <a:lumOff val="40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7" name="Овал 66"/>
            <p:cNvSpPr/>
            <p:nvPr/>
          </p:nvSpPr>
          <p:spPr>
            <a:xfrm>
              <a:off x="4929190" y="3357562"/>
              <a:ext cx="500066" cy="500066"/>
            </a:xfrm>
            <a:prstGeom prst="ellipse">
              <a:avLst/>
            </a:prstGeom>
            <a:grpFill/>
            <a:ln>
              <a:solidFill>
                <a:schemeClr val="accent4">
                  <a:lumMod val="20000"/>
                  <a:lumOff val="80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8" name="Овал 67"/>
            <p:cNvSpPr/>
            <p:nvPr/>
          </p:nvSpPr>
          <p:spPr>
            <a:xfrm>
              <a:off x="2857488" y="3357562"/>
              <a:ext cx="500066" cy="500066"/>
            </a:xfrm>
            <a:prstGeom prst="ellipse">
              <a:avLst/>
            </a:prstGeom>
            <a:grpFill/>
            <a:ln>
              <a:solidFill>
                <a:schemeClr val="accent4">
                  <a:lumMod val="20000"/>
                  <a:lumOff val="80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9" name="Овал 68"/>
            <p:cNvSpPr/>
            <p:nvPr/>
          </p:nvSpPr>
          <p:spPr>
            <a:xfrm>
              <a:off x="3071802" y="3143248"/>
              <a:ext cx="2143140" cy="928694"/>
            </a:xfrm>
            <a:prstGeom prst="ellipse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hyperlink" Target="http://lightnews.ucoz.ru/Pics/sk-ruslan-00.jpg" TargetMode="External"/><Relationship Id="rId13" Type="http://schemas.openxmlformats.org/officeDocument/2006/relationships/hyperlink" Target="http://img01.chitalnya.ru/upload2/332/2f66933b9d75b0b75f3d06a786f8da62.jpg" TargetMode="External"/><Relationship Id="rId3" Type="http://schemas.openxmlformats.org/officeDocument/2006/relationships/hyperlink" Target="http://easyen.ru/load/metodika/k_prezentacijam/shablony_prezentacij_tetrad_na_spirali_chast_2/277-1-0-25010" TargetMode="External"/><Relationship Id="rId7" Type="http://schemas.openxmlformats.org/officeDocument/2006/relationships/hyperlink" Target="http://topreferat.znate.ru/pars_docs/refs/39/38868/38868-1_1.jpg" TargetMode="External"/><Relationship Id="rId12" Type="http://schemas.openxmlformats.org/officeDocument/2006/relationships/hyperlink" Target="http://im2-tub-ru.yandex.net/i?id=759795d2310266f79f25bd8f510ed297-17-144&amp;n=33&amp;h=210" TargetMode="External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img-fotki.yandex.ru/get/5811/15144599.22/0_9e69b_48063853_M.jpg" TargetMode="External"/><Relationship Id="rId11" Type="http://schemas.openxmlformats.org/officeDocument/2006/relationships/hyperlink" Target="http://img0.liveinternet.ru/images/attach/c/7/97/682/97682966_large_0_7f994_3e5b62f2_L.png" TargetMode="External"/><Relationship Id="rId5" Type="http://schemas.openxmlformats.org/officeDocument/2006/relationships/hyperlink" Target="http://img1.liveinternet.ru/images/attach/b/4/104/98/104098425_E02890c3bb43.jpg" TargetMode="External"/><Relationship Id="rId10" Type="http://schemas.openxmlformats.org/officeDocument/2006/relationships/hyperlink" Target="http://img0.liveinternet.ru/images/attach/c/7/94/943/94943130_744675.jpg" TargetMode="External"/><Relationship Id="rId4" Type="http://schemas.openxmlformats.org/officeDocument/2006/relationships/hyperlink" Target="http://img1.liveinternet.ru/images/attach/c/8/101/950/101950413_5177462_15ef1a59533bdbc78a6bcbbda332689f.gif" TargetMode="External"/><Relationship Id="rId9" Type="http://schemas.openxmlformats.org/officeDocument/2006/relationships/hyperlink" Target="http://puzzleit.ru/files/puzzles/4/4173/_preview.jpg" TargetMode="External"/><Relationship Id="rId14" Type="http://schemas.openxmlformats.org/officeDocument/2006/relationships/hyperlink" Target="http://www.litagent.ru/img/upload/cover/1202_1366634082.jpg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6"/>
          <p:cNvGrpSpPr/>
          <p:nvPr/>
        </p:nvGrpSpPr>
        <p:grpSpPr>
          <a:xfrm>
            <a:off x="1357290" y="2071678"/>
            <a:ext cx="7500990" cy="4213994"/>
            <a:chOff x="1115616" y="1838612"/>
            <a:chExt cx="7165477" cy="4539667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1115616" y="1838612"/>
              <a:ext cx="7165477" cy="3083533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defRPr/>
              </a:pPr>
              <a:r>
                <a:rPr lang="ru-RU" sz="6000" b="1" dirty="0" smtClean="0">
                  <a:ln w="19050">
                    <a:solidFill>
                      <a:prstClr val="white"/>
                    </a:solidFill>
                    <a:prstDash val="solid"/>
                  </a:ln>
                  <a:solidFill>
                    <a:srgbClr val="BCB800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Monotype Corsiva" pitchFamily="66" charset="0"/>
                </a:rPr>
                <a:t>Интерактивный кроссворд</a:t>
              </a:r>
            </a:p>
            <a:p>
              <a:pPr algn="ctr">
                <a:defRPr/>
              </a:pPr>
              <a:r>
                <a:rPr lang="ru-RU" sz="6000" b="1" dirty="0" smtClean="0">
                  <a:ln w="19050">
                    <a:solidFill>
                      <a:prstClr val="white"/>
                    </a:solidFill>
                    <a:prstDash val="solid"/>
                  </a:ln>
                  <a:solidFill>
                    <a:srgbClr val="BCB800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Monotype Corsiva" pitchFamily="66" charset="0"/>
                </a:rPr>
                <a:t>«Лес загадок»</a:t>
              </a:r>
              <a:endParaRPr lang="ru-RU" sz="6000" b="1" dirty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BCB8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onotype Corsiva" pitchFamily="66" charset="0"/>
              </a:endParaRPr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2187088" y="5085184"/>
              <a:ext cx="5084703" cy="129309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ru-RU" b="1" i="1" dirty="0" smtClean="0">
                  <a:solidFill>
                    <a:srgbClr val="002060"/>
                  </a:solidFill>
                  <a:latin typeface="Monotype Corsiva" pitchFamily="66" charset="0"/>
                  <a:ea typeface="Cambria Math" pitchFamily="18" charset="0"/>
                </a:rPr>
                <a:t>Автор работы: </a:t>
              </a:r>
            </a:p>
            <a:p>
              <a:pPr algn="ctr"/>
              <a:r>
                <a:rPr lang="ru-RU" b="1" i="1" dirty="0" smtClean="0">
                  <a:solidFill>
                    <a:srgbClr val="002060"/>
                  </a:solidFill>
                  <a:latin typeface="Monotype Corsiva" pitchFamily="66" charset="0"/>
                  <a:ea typeface="Cambria Math" pitchFamily="18" charset="0"/>
                </a:rPr>
                <a:t>заместитель директора по УВР</a:t>
              </a:r>
            </a:p>
            <a:p>
              <a:pPr algn="ctr"/>
              <a:r>
                <a:rPr lang="ru-RU" b="1" i="1" dirty="0" smtClean="0">
                  <a:solidFill>
                    <a:srgbClr val="002060"/>
                  </a:solidFill>
                  <a:latin typeface="Monotype Corsiva" pitchFamily="66" charset="0"/>
                  <a:ea typeface="Cambria Math" pitchFamily="18" charset="0"/>
                </a:rPr>
                <a:t>МБОУ СОШ № 2 г. Гагарина Смоленской области</a:t>
              </a:r>
            </a:p>
            <a:p>
              <a:pPr algn="ctr"/>
              <a:r>
                <a:rPr lang="ru-RU" b="1" i="1" dirty="0" smtClean="0">
                  <a:solidFill>
                    <a:srgbClr val="002060"/>
                  </a:solidFill>
                  <a:latin typeface="Monotype Corsiva" pitchFamily="66" charset="0"/>
                  <a:ea typeface="Cambria Math" pitchFamily="18" charset="0"/>
                </a:rPr>
                <a:t>Наталья Николаевна </a:t>
              </a:r>
              <a:r>
                <a:rPr lang="ru-RU" b="1" i="1" dirty="0" err="1" smtClean="0">
                  <a:solidFill>
                    <a:srgbClr val="002060"/>
                  </a:solidFill>
                  <a:latin typeface="Monotype Corsiva" pitchFamily="66" charset="0"/>
                  <a:ea typeface="Cambria Math" pitchFamily="18" charset="0"/>
                </a:rPr>
                <a:t>Покровкова</a:t>
              </a:r>
              <a:endParaRPr lang="ru-RU" dirty="0">
                <a:solidFill>
                  <a:prstClr val="black"/>
                </a:solidFill>
              </a:endParaRPr>
            </a:p>
          </p:txBody>
        </p:sp>
      </p:grpSp>
      <p:pic>
        <p:nvPicPr>
          <p:cNvPr id="9" name="Рисунок 8" descr="101950413_5177462_15ef1a59533bdbc78a6bcbbda332689f.gif"/>
          <p:cNvPicPr>
            <a:picLocks noChangeAspect="1"/>
          </p:cNvPicPr>
          <p:nvPr/>
        </p:nvPicPr>
        <p:blipFill>
          <a:blip r:embed="rId2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428729" y="285728"/>
            <a:ext cx="1571636" cy="1767302"/>
          </a:xfrm>
          <a:prstGeom prst="rect">
            <a:avLst/>
          </a:prstGeom>
        </p:spPr>
      </p:pic>
      <p:pic>
        <p:nvPicPr>
          <p:cNvPr id="7" name="Рисунок 6" descr="ButtonCrysB.png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100392" y="5805264"/>
            <a:ext cx="634921" cy="634921"/>
          </a:xfrm>
          <a:prstGeom prst="rect">
            <a:avLst/>
          </a:prstGeom>
          <a:gradFill flip="none" rotWithShape="1">
            <a:gsLst>
              <a:gs pos="0">
                <a:srgbClr val="71FFB1">
                  <a:tint val="66000"/>
                  <a:satMod val="160000"/>
                </a:srgbClr>
              </a:gs>
              <a:gs pos="50000">
                <a:srgbClr val="71FFB1">
                  <a:tint val="44500"/>
                  <a:satMod val="160000"/>
                </a:srgbClr>
              </a:gs>
              <a:gs pos="100000">
                <a:srgbClr val="71FFB1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715140" y="1500174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</a:t>
            </a:r>
            <a:endParaRPr lang="ru-RU" sz="4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215074" y="1500174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endParaRPr lang="ru-RU" sz="4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214810" y="2000240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endParaRPr lang="ru-RU" sz="4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214942" y="2000240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</a:t>
            </a:r>
            <a:endParaRPr lang="ru-RU" sz="4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214942" y="1500174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</a:t>
            </a:r>
            <a:endParaRPr lang="ru-RU" sz="4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714876" y="1500174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endParaRPr lang="ru-RU" sz="4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214810" y="1500174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ш</a:t>
            </a:r>
            <a:endParaRPr lang="ru-RU" sz="4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714744" y="1500174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л</a:t>
            </a:r>
            <a:endParaRPr lang="ru-RU" sz="4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214678" y="1500174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endParaRPr lang="ru-RU" sz="4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2714612" y="1500174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endParaRPr lang="ru-RU" sz="4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5715008" y="1500174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</a:t>
            </a:r>
            <a:endParaRPr lang="ru-RU" sz="4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3214678" y="2000240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</a:t>
            </a:r>
            <a:endParaRPr lang="ru-RU" sz="4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3714744" y="2000240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endParaRPr lang="ru-RU" sz="4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4714876" y="2000240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endParaRPr lang="ru-RU" sz="4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3714744" y="5500702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endParaRPr lang="ru-RU" sz="48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3714744" y="5000636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д</a:t>
            </a:r>
            <a:endParaRPr lang="ru-RU" sz="48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3714744" y="4500570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endParaRPr lang="ru-RU" sz="48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5214942" y="3000372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й</a:t>
            </a:r>
            <a:endParaRPr lang="ru-RU" sz="4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5214942" y="2500306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</a:t>
            </a:r>
            <a:endParaRPr lang="ru-RU" sz="4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3714744" y="2500306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endParaRPr lang="ru-RU" sz="4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3714744" y="4000504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г</a:t>
            </a:r>
            <a:endParaRPr lang="ru-RU" sz="48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3714744" y="3500438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endParaRPr lang="ru-RU" sz="48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3714744" y="3000372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з</a:t>
            </a:r>
            <a:endParaRPr lang="ru-RU" sz="48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3714744" y="6000768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к</a:t>
            </a:r>
            <a:endParaRPr lang="ru-RU" sz="48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2714612" y="3000372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</a:t>
            </a:r>
            <a:endParaRPr lang="ru-RU" sz="4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4714876" y="3000372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endParaRPr lang="ru-RU" sz="4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4214810" y="3000372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</a:t>
            </a:r>
            <a:endParaRPr lang="ru-RU" sz="4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4714876" y="2500306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endParaRPr lang="ru-RU" sz="4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4214810" y="2500306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</a:t>
            </a:r>
            <a:endParaRPr lang="ru-RU" sz="4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3214678" y="3000372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endParaRPr lang="ru-RU" sz="4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2714612" y="2500306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</a:t>
            </a:r>
            <a:endParaRPr lang="ru-RU" sz="4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4" name="Прямоугольник 33"/>
          <p:cNvSpPr/>
          <p:nvPr/>
        </p:nvSpPr>
        <p:spPr>
          <a:xfrm>
            <a:off x="3214678" y="2500306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</a:t>
            </a:r>
            <a:endParaRPr lang="ru-RU" sz="4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5" name="Прямоугольник 34"/>
          <p:cNvSpPr/>
          <p:nvPr/>
        </p:nvSpPr>
        <p:spPr>
          <a:xfrm>
            <a:off x="2714612" y="5500702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Прямоугольник 35"/>
          <p:cNvSpPr/>
          <p:nvPr/>
        </p:nvSpPr>
        <p:spPr>
          <a:xfrm>
            <a:off x="2214546" y="3500438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</a:t>
            </a:r>
            <a:endParaRPr lang="ru-RU" sz="4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7" name="Прямоугольник 36"/>
          <p:cNvSpPr/>
          <p:nvPr/>
        </p:nvSpPr>
        <p:spPr>
          <a:xfrm>
            <a:off x="2714612" y="3500438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endParaRPr lang="ru-RU" sz="4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8" name="Прямоугольник 37"/>
          <p:cNvSpPr/>
          <p:nvPr/>
        </p:nvSpPr>
        <p:spPr>
          <a:xfrm>
            <a:off x="3214678" y="3500438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</a:t>
            </a:r>
            <a:endParaRPr lang="ru-RU" sz="4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9" name="Прямоугольник 38"/>
          <p:cNvSpPr/>
          <p:nvPr/>
        </p:nvSpPr>
        <p:spPr>
          <a:xfrm>
            <a:off x="4214810" y="4000504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</a:t>
            </a:r>
            <a:endParaRPr lang="ru-RU" sz="4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0" name="Прямоугольник 39"/>
          <p:cNvSpPr/>
          <p:nvPr/>
        </p:nvSpPr>
        <p:spPr>
          <a:xfrm>
            <a:off x="6215074" y="3000372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endParaRPr lang="ru-RU" sz="4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1" name="Прямоугольник 40"/>
          <p:cNvSpPr/>
          <p:nvPr/>
        </p:nvSpPr>
        <p:spPr>
          <a:xfrm>
            <a:off x="5715008" y="3000372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</a:t>
            </a:r>
            <a:endParaRPr lang="ru-RU" sz="4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2" name="Прямоугольник 41"/>
          <p:cNvSpPr/>
          <p:nvPr/>
        </p:nvSpPr>
        <p:spPr>
          <a:xfrm>
            <a:off x="3214678" y="4500570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endParaRPr lang="ru-RU" sz="4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3" name="Прямоугольник 42"/>
          <p:cNvSpPr/>
          <p:nvPr/>
        </p:nvSpPr>
        <p:spPr>
          <a:xfrm>
            <a:off x="4714876" y="4000504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endParaRPr lang="ru-RU" sz="4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4" name="Прямоугольник 43"/>
          <p:cNvSpPr/>
          <p:nvPr/>
        </p:nvSpPr>
        <p:spPr>
          <a:xfrm>
            <a:off x="5214942" y="4000504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</a:t>
            </a:r>
            <a:endParaRPr lang="ru-RU" sz="4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5" name="Прямоугольник 44"/>
          <p:cNvSpPr/>
          <p:nvPr/>
        </p:nvSpPr>
        <p:spPr>
          <a:xfrm>
            <a:off x="4214810" y="5000636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endParaRPr lang="ru-RU" sz="4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6" name="Прямоугольник 45"/>
          <p:cNvSpPr/>
          <p:nvPr/>
        </p:nvSpPr>
        <p:spPr>
          <a:xfrm>
            <a:off x="2714612" y="4500570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endParaRPr lang="ru-RU" sz="4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7" name="Прямоугольник 46"/>
          <p:cNvSpPr/>
          <p:nvPr/>
        </p:nvSpPr>
        <p:spPr>
          <a:xfrm>
            <a:off x="2214546" y="4500570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</a:t>
            </a:r>
            <a:endParaRPr lang="ru-RU" sz="4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8" name="Прямоугольник 47"/>
          <p:cNvSpPr/>
          <p:nvPr/>
        </p:nvSpPr>
        <p:spPr>
          <a:xfrm>
            <a:off x="2214546" y="5000636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</a:t>
            </a:r>
            <a:endParaRPr lang="ru-RU" sz="4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9" name="Прямоугольник 48"/>
          <p:cNvSpPr/>
          <p:nvPr/>
        </p:nvSpPr>
        <p:spPr>
          <a:xfrm>
            <a:off x="2714612" y="5000636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endParaRPr lang="ru-RU" sz="4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0" name="Прямоугольник 49"/>
          <p:cNvSpPr/>
          <p:nvPr/>
        </p:nvSpPr>
        <p:spPr>
          <a:xfrm>
            <a:off x="3214678" y="5500702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1" name="Прямоугольник 50"/>
          <p:cNvSpPr/>
          <p:nvPr/>
        </p:nvSpPr>
        <p:spPr>
          <a:xfrm>
            <a:off x="3214678" y="5000636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</a:t>
            </a:r>
            <a:endParaRPr lang="ru-RU" sz="4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2" name="Прямоугольник 51"/>
          <p:cNvSpPr/>
          <p:nvPr/>
        </p:nvSpPr>
        <p:spPr>
          <a:xfrm>
            <a:off x="1214414" y="5500702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Прямоугольник 52"/>
          <p:cNvSpPr/>
          <p:nvPr/>
        </p:nvSpPr>
        <p:spPr>
          <a:xfrm>
            <a:off x="1714480" y="5500702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4" name="Прямоугольник 53"/>
          <p:cNvSpPr/>
          <p:nvPr/>
        </p:nvSpPr>
        <p:spPr>
          <a:xfrm>
            <a:off x="4214810" y="5500702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5" name="Прямоугольник 54"/>
          <p:cNvSpPr/>
          <p:nvPr/>
        </p:nvSpPr>
        <p:spPr>
          <a:xfrm>
            <a:off x="2214546" y="5500702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6" name="Прямоугольник 55"/>
          <p:cNvSpPr/>
          <p:nvPr/>
        </p:nvSpPr>
        <p:spPr>
          <a:xfrm>
            <a:off x="6215074" y="6000768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7" name="Прямоугольник 56"/>
          <p:cNvSpPr/>
          <p:nvPr/>
        </p:nvSpPr>
        <p:spPr>
          <a:xfrm>
            <a:off x="5715008" y="6000768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Прямоугольник 57"/>
          <p:cNvSpPr/>
          <p:nvPr/>
        </p:nvSpPr>
        <p:spPr>
          <a:xfrm>
            <a:off x="5214942" y="6000768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9" name="Прямоугольник 58"/>
          <p:cNvSpPr/>
          <p:nvPr/>
        </p:nvSpPr>
        <p:spPr>
          <a:xfrm>
            <a:off x="4714876" y="6000768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0" name="Прямоугольник 59"/>
          <p:cNvSpPr/>
          <p:nvPr/>
        </p:nvSpPr>
        <p:spPr>
          <a:xfrm>
            <a:off x="4214810" y="6000768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1" name="Прямоугольник 60"/>
          <p:cNvSpPr/>
          <p:nvPr/>
        </p:nvSpPr>
        <p:spPr>
          <a:xfrm>
            <a:off x="6715140" y="6000768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0" name="Стрелка вправо 69"/>
          <p:cNvSpPr/>
          <p:nvPr/>
        </p:nvSpPr>
        <p:spPr>
          <a:xfrm rot="10800000">
            <a:off x="4929190" y="5072074"/>
            <a:ext cx="500066" cy="357190"/>
          </a:xfrm>
          <a:prstGeom prst="rightArrow">
            <a:avLst/>
          </a:prstGeom>
          <a:gradFill flip="none" rotWithShape="1">
            <a:gsLst>
              <a:gs pos="0">
                <a:srgbClr val="71FFB1">
                  <a:tint val="66000"/>
                  <a:satMod val="160000"/>
                </a:srgbClr>
              </a:gs>
              <a:gs pos="50000">
                <a:srgbClr val="71FFB1">
                  <a:tint val="44500"/>
                  <a:satMod val="160000"/>
                </a:srgbClr>
              </a:gs>
              <a:gs pos="100000">
                <a:srgbClr val="71FFB1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4" name="TextBox 63"/>
          <p:cNvSpPr txBox="1"/>
          <p:nvPr/>
        </p:nvSpPr>
        <p:spPr>
          <a:xfrm>
            <a:off x="5643570" y="4857760"/>
            <a:ext cx="35719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8</a:t>
            </a:r>
            <a:endParaRPr lang="ru-RU" sz="4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6" name="Прямоугольник 65"/>
          <p:cNvSpPr/>
          <p:nvPr/>
        </p:nvSpPr>
        <p:spPr>
          <a:xfrm>
            <a:off x="1643042" y="357166"/>
            <a:ext cx="7000924" cy="928694"/>
          </a:xfrm>
          <a:prstGeom prst="rect">
            <a:avLst/>
          </a:prstGeom>
          <a:gradFill flip="none" rotWithShape="1">
            <a:gsLst>
              <a:gs pos="0">
                <a:srgbClr val="71FFB1">
                  <a:tint val="66000"/>
                  <a:satMod val="160000"/>
                </a:srgbClr>
              </a:gs>
              <a:gs pos="50000">
                <a:srgbClr val="71FFB1">
                  <a:tint val="44500"/>
                  <a:satMod val="160000"/>
                </a:srgbClr>
              </a:gs>
              <a:gs pos="100000">
                <a:srgbClr val="71FFB1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8. Девочка, которая не испугалась Снежной королевы.</a:t>
            </a:r>
          </a:p>
        </p:txBody>
      </p:sp>
      <p:pic>
        <p:nvPicPr>
          <p:cNvPr id="67" name="Рисунок 66" descr="ButtonCrysB.png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100392" y="5805264"/>
            <a:ext cx="634921" cy="634921"/>
          </a:xfrm>
          <a:prstGeom prst="rect">
            <a:avLst/>
          </a:prstGeom>
          <a:gradFill flip="none" rotWithShape="1">
            <a:gsLst>
              <a:gs pos="0">
                <a:srgbClr val="71FFB1">
                  <a:tint val="66000"/>
                  <a:satMod val="160000"/>
                </a:srgbClr>
              </a:gs>
              <a:gs pos="50000">
                <a:srgbClr val="71FFB1">
                  <a:tint val="44500"/>
                  <a:satMod val="160000"/>
                </a:srgbClr>
              </a:gs>
              <a:gs pos="100000">
                <a:srgbClr val="71FFB1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</p:pic>
      <p:pic>
        <p:nvPicPr>
          <p:cNvPr id="65" name="Рисунок 64" descr="2f66933b9d75b0b75f3d06a786f8da6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29454" y="2428868"/>
            <a:ext cx="1600202" cy="3177213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6"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715140" y="1500174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</a:t>
            </a:r>
            <a:endParaRPr lang="ru-RU" sz="4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215074" y="1500174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endParaRPr lang="ru-RU" sz="4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214810" y="2000240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endParaRPr lang="ru-RU" sz="4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214942" y="2000240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</a:t>
            </a:r>
            <a:endParaRPr lang="ru-RU" sz="4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214942" y="1500174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</a:t>
            </a:r>
            <a:endParaRPr lang="ru-RU" sz="4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714876" y="1500174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endParaRPr lang="ru-RU" sz="4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214810" y="1500174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ш</a:t>
            </a:r>
            <a:endParaRPr lang="ru-RU" sz="4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714744" y="1500174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л</a:t>
            </a:r>
            <a:endParaRPr lang="ru-RU" sz="4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214678" y="1500174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endParaRPr lang="ru-RU" sz="4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2714612" y="1500174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endParaRPr lang="ru-RU" sz="4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5715008" y="1500174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</a:t>
            </a:r>
            <a:endParaRPr lang="ru-RU" sz="4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3214678" y="2000240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</a:t>
            </a:r>
            <a:endParaRPr lang="ru-RU" sz="4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3714744" y="2000240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endParaRPr lang="ru-RU" sz="4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4714876" y="2000240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endParaRPr lang="ru-RU" sz="4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3714744" y="5500702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endParaRPr lang="ru-RU" sz="48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3714744" y="5000636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д</a:t>
            </a:r>
            <a:endParaRPr lang="ru-RU" sz="48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3714744" y="4500570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endParaRPr lang="ru-RU" sz="48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5214942" y="3000372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й</a:t>
            </a:r>
            <a:endParaRPr lang="ru-RU" sz="4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5214942" y="2500306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</a:t>
            </a:r>
            <a:endParaRPr lang="ru-RU" sz="4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3714744" y="2500306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endParaRPr lang="ru-RU" sz="4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3714744" y="4000504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г</a:t>
            </a:r>
            <a:endParaRPr lang="ru-RU" sz="48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3714744" y="3500438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endParaRPr lang="ru-RU" sz="48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3714744" y="3000372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з</a:t>
            </a:r>
            <a:endParaRPr lang="ru-RU" sz="48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3714744" y="6000768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к</a:t>
            </a:r>
            <a:endParaRPr lang="ru-RU" sz="48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2714612" y="3000372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</a:t>
            </a:r>
            <a:endParaRPr lang="ru-RU" sz="4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4714876" y="3000372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endParaRPr lang="ru-RU" sz="4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4214810" y="3000372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</a:t>
            </a:r>
            <a:endParaRPr lang="ru-RU" sz="4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4714876" y="2500306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endParaRPr lang="ru-RU" sz="4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4214810" y="2500306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</a:t>
            </a:r>
            <a:endParaRPr lang="ru-RU" sz="4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3214678" y="3000372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endParaRPr lang="ru-RU" sz="4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2714612" y="2500306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</a:t>
            </a:r>
            <a:endParaRPr lang="ru-RU" sz="4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4" name="Прямоугольник 33"/>
          <p:cNvSpPr/>
          <p:nvPr/>
        </p:nvSpPr>
        <p:spPr>
          <a:xfrm>
            <a:off x="3214678" y="2500306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</a:t>
            </a:r>
            <a:endParaRPr lang="ru-RU" sz="4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5" name="Прямоугольник 34"/>
          <p:cNvSpPr/>
          <p:nvPr/>
        </p:nvSpPr>
        <p:spPr>
          <a:xfrm>
            <a:off x="2714612" y="5500702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endParaRPr lang="ru-RU" sz="4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6" name="Прямоугольник 35"/>
          <p:cNvSpPr/>
          <p:nvPr/>
        </p:nvSpPr>
        <p:spPr>
          <a:xfrm>
            <a:off x="2214546" y="3500438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</a:t>
            </a:r>
            <a:endParaRPr lang="ru-RU" sz="4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7" name="Прямоугольник 36"/>
          <p:cNvSpPr/>
          <p:nvPr/>
        </p:nvSpPr>
        <p:spPr>
          <a:xfrm>
            <a:off x="2714612" y="3500438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endParaRPr lang="ru-RU" sz="4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8" name="Прямоугольник 37"/>
          <p:cNvSpPr/>
          <p:nvPr/>
        </p:nvSpPr>
        <p:spPr>
          <a:xfrm>
            <a:off x="3214678" y="3500438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</a:t>
            </a:r>
            <a:endParaRPr lang="ru-RU" sz="4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9" name="Прямоугольник 38"/>
          <p:cNvSpPr/>
          <p:nvPr/>
        </p:nvSpPr>
        <p:spPr>
          <a:xfrm>
            <a:off x="4214810" y="4000504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</a:t>
            </a:r>
            <a:endParaRPr lang="ru-RU" sz="4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0" name="Прямоугольник 39"/>
          <p:cNvSpPr/>
          <p:nvPr/>
        </p:nvSpPr>
        <p:spPr>
          <a:xfrm>
            <a:off x="6215074" y="3000372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endParaRPr lang="ru-RU" sz="4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1" name="Прямоугольник 40"/>
          <p:cNvSpPr/>
          <p:nvPr/>
        </p:nvSpPr>
        <p:spPr>
          <a:xfrm>
            <a:off x="5715008" y="3000372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</a:t>
            </a:r>
            <a:endParaRPr lang="ru-RU" sz="4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2" name="Прямоугольник 41"/>
          <p:cNvSpPr/>
          <p:nvPr/>
        </p:nvSpPr>
        <p:spPr>
          <a:xfrm>
            <a:off x="3214678" y="4500570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endParaRPr lang="ru-RU" sz="4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3" name="Прямоугольник 42"/>
          <p:cNvSpPr/>
          <p:nvPr/>
        </p:nvSpPr>
        <p:spPr>
          <a:xfrm>
            <a:off x="4714876" y="4000504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endParaRPr lang="ru-RU" sz="4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4" name="Прямоугольник 43"/>
          <p:cNvSpPr/>
          <p:nvPr/>
        </p:nvSpPr>
        <p:spPr>
          <a:xfrm>
            <a:off x="5214942" y="4000504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</a:t>
            </a:r>
            <a:endParaRPr lang="ru-RU" sz="4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5" name="Прямоугольник 44"/>
          <p:cNvSpPr/>
          <p:nvPr/>
        </p:nvSpPr>
        <p:spPr>
          <a:xfrm>
            <a:off x="4214810" y="5000636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endParaRPr lang="ru-RU" sz="4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6" name="Прямоугольник 45"/>
          <p:cNvSpPr/>
          <p:nvPr/>
        </p:nvSpPr>
        <p:spPr>
          <a:xfrm>
            <a:off x="2714612" y="4500570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endParaRPr lang="ru-RU" sz="4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7" name="Прямоугольник 46"/>
          <p:cNvSpPr/>
          <p:nvPr/>
        </p:nvSpPr>
        <p:spPr>
          <a:xfrm>
            <a:off x="2214546" y="4500570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</a:t>
            </a:r>
            <a:endParaRPr lang="ru-RU" sz="4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8" name="Прямоугольник 47"/>
          <p:cNvSpPr/>
          <p:nvPr/>
        </p:nvSpPr>
        <p:spPr>
          <a:xfrm>
            <a:off x="2214546" y="5000636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</a:t>
            </a:r>
            <a:endParaRPr lang="ru-RU" sz="4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9" name="Прямоугольник 48"/>
          <p:cNvSpPr/>
          <p:nvPr/>
        </p:nvSpPr>
        <p:spPr>
          <a:xfrm>
            <a:off x="2714612" y="5000636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endParaRPr lang="ru-RU" sz="4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0" name="Прямоугольник 49"/>
          <p:cNvSpPr/>
          <p:nvPr/>
        </p:nvSpPr>
        <p:spPr>
          <a:xfrm>
            <a:off x="3214678" y="5500702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</a:t>
            </a:r>
            <a:endParaRPr lang="ru-RU" sz="4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1" name="Прямоугольник 50"/>
          <p:cNvSpPr/>
          <p:nvPr/>
        </p:nvSpPr>
        <p:spPr>
          <a:xfrm>
            <a:off x="3214678" y="5000636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</a:t>
            </a:r>
            <a:endParaRPr lang="ru-RU" sz="4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2" name="Прямоугольник 51"/>
          <p:cNvSpPr/>
          <p:nvPr/>
        </p:nvSpPr>
        <p:spPr>
          <a:xfrm>
            <a:off x="1214414" y="5500702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</a:t>
            </a:r>
            <a:endParaRPr lang="ru-RU" sz="4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3" name="Прямоугольник 52"/>
          <p:cNvSpPr/>
          <p:nvPr/>
        </p:nvSpPr>
        <p:spPr>
          <a:xfrm>
            <a:off x="1714480" y="5500702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endParaRPr lang="ru-RU" sz="4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4" name="Прямоугольник 53"/>
          <p:cNvSpPr/>
          <p:nvPr/>
        </p:nvSpPr>
        <p:spPr>
          <a:xfrm>
            <a:off x="4214810" y="5500702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й</a:t>
            </a:r>
            <a:endParaRPr lang="ru-RU" sz="4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5" name="Прямоугольник 54"/>
          <p:cNvSpPr/>
          <p:nvPr/>
        </p:nvSpPr>
        <p:spPr>
          <a:xfrm>
            <a:off x="2214546" y="5500702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</a:t>
            </a:r>
            <a:endParaRPr lang="ru-RU" sz="4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6" name="Прямоугольник 55"/>
          <p:cNvSpPr/>
          <p:nvPr/>
        </p:nvSpPr>
        <p:spPr>
          <a:xfrm>
            <a:off x="6215074" y="6000768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7" name="Прямоугольник 56"/>
          <p:cNvSpPr/>
          <p:nvPr/>
        </p:nvSpPr>
        <p:spPr>
          <a:xfrm>
            <a:off x="5715008" y="6000768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Прямоугольник 57"/>
          <p:cNvSpPr/>
          <p:nvPr/>
        </p:nvSpPr>
        <p:spPr>
          <a:xfrm>
            <a:off x="5214942" y="6000768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9" name="Прямоугольник 58"/>
          <p:cNvSpPr/>
          <p:nvPr/>
        </p:nvSpPr>
        <p:spPr>
          <a:xfrm>
            <a:off x="4714876" y="6000768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0" name="Прямоугольник 59"/>
          <p:cNvSpPr/>
          <p:nvPr/>
        </p:nvSpPr>
        <p:spPr>
          <a:xfrm>
            <a:off x="4214810" y="6000768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1" name="Прямоугольник 60"/>
          <p:cNvSpPr/>
          <p:nvPr/>
        </p:nvSpPr>
        <p:spPr>
          <a:xfrm>
            <a:off x="6715140" y="6000768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0" name="Стрелка вправо 69"/>
          <p:cNvSpPr/>
          <p:nvPr/>
        </p:nvSpPr>
        <p:spPr>
          <a:xfrm rot="10800000">
            <a:off x="4929190" y="5500702"/>
            <a:ext cx="500066" cy="357190"/>
          </a:xfrm>
          <a:prstGeom prst="rightArrow">
            <a:avLst/>
          </a:prstGeom>
          <a:gradFill flip="none" rotWithShape="1">
            <a:gsLst>
              <a:gs pos="0">
                <a:srgbClr val="71FFB1">
                  <a:tint val="66000"/>
                  <a:satMod val="160000"/>
                </a:srgbClr>
              </a:gs>
              <a:gs pos="50000">
                <a:srgbClr val="71FFB1">
                  <a:tint val="44500"/>
                  <a:satMod val="160000"/>
                </a:srgbClr>
              </a:gs>
              <a:gs pos="100000">
                <a:srgbClr val="71FFB1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4" name="TextBox 63"/>
          <p:cNvSpPr txBox="1"/>
          <p:nvPr/>
        </p:nvSpPr>
        <p:spPr>
          <a:xfrm>
            <a:off x="5643570" y="5357826"/>
            <a:ext cx="35719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9</a:t>
            </a:r>
            <a:endParaRPr lang="ru-RU" sz="4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6" name="Прямоугольник 65"/>
          <p:cNvSpPr/>
          <p:nvPr/>
        </p:nvSpPr>
        <p:spPr>
          <a:xfrm>
            <a:off x="1643042" y="357166"/>
            <a:ext cx="7000924" cy="928694"/>
          </a:xfrm>
          <a:prstGeom prst="rect">
            <a:avLst/>
          </a:prstGeom>
          <a:gradFill flip="none" rotWithShape="1">
            <a:gsLst>
              <a:gs pos="0">
                <a:srgbClr val="71FFB1">
                  <a:tint val="66000"/>
                  <a:satMod val="160000"/>
                </a:srgbClr>
              </a:gs>
              <a:gs pos="50000">
                <a:srgbClr val="71FFB1">
                  <a:tint val="44500"/>
                  <a:satMod val="160000"/>
                </a:srgbClr>
              </a:gs>
              <a:gs pos="100000">
                <a:srgbClr val="71FFB1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9. Автор книги «Золотой ключик, или приключения Буратино».</a:t>
            </a:r>
          </a:p>
        </p:txBody>
      </p:sp>
      <p:pic>
        <p:nvPicPr>
          <p:cNvPr id="67" name="Рисунок 66" descr="ButtonCrysB.png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100392" y="5805264"/>
            <a:ext cx="634921" cy="634921"/>
          </a:xfrm>
          <a:prstGeom prst="rect">
            <a:avLst/>
          </a:prstGeom>
          <a:gradFill flip="none" rotWithShape="1">
            <a:gsLst>
              <a:gs pos="0">
                <a:srgbClr val="71FFB1">
                  <a:tint val="66000"/>
                  <a:satMod val="160000"/>
                </a:srgbClr>
              </a:gs>
              <a:gs pos="50000">
                <a:srgbClr val="71FFB1">
                  <a:tint val="44500"/>
                  <a:satMod val="160000"/>
                </a:srgbClr>
              </a:gs>
              <a:gs pos="100000">
                <a:srgbClr val="71FFB1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</p:pic>
      <p:pic>
        <p:nvPicPr>
          <p:cNvPr id="65" name="Рисунок 64" descr="1202_136663408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58016" y="3059666"/>
            <a:ext cx="1976438" cy="2579251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6"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715140" y="1500174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</a:t>
            </a:r>
            <a:endParaRPr lang="ru-RU" sz="4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215074" y="1500174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endParaRPr lang="ru-RU" sz="4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214810" y="2000240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endParaRPr lang="ru-RU" sz="4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214942" y="2000240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</a:t>
            </a:r>
            <a:endParaRPr lang="ru-RU" sz="4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214942" y="1500174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</a:t>
            </a:r>
            <a:endParaRPr lang="ru-RU" sz="4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714876" y="1500174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endParaRPr lang="ru-RU" sz="4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214810" y="1500174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ш</a:t>
            </a:r>
            <a:endParaRPr lang="ru-RU" sz="4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714744" y="1500174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л</a:t>
            </a:r>
            <a:endParaRPr lang="ru-RU" sz="4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214678" y="1500174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endParaRPr lang="ru-RU" sz="4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2714612" y="1500174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endParaRPr lang="ru-RU" sz="4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5715008" y="1500174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</a:t>
            </a:r>
            <a:endParaRPr lang="ru-RU" sz="4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3214678" y="2000240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</a:t>
            </a:r>
            <a:endParaRPr lang="ru-RU" sz="4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3714744" y="2000240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endParaRPr lang="ru-RU" sz="4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4714876" y="2000240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endParaRPr lang="ru-RU" sz="4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3714744" y="5500702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endParaRPr lang="ru-RU" sz="48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3714744" y="5000636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д</a:t>
            </a:r>
            <a:endParaRPr lang="ru-RU" sz="48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3714744" y="4500570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endParaRPr lang="ru-RU" sz="48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5214942" y="3000372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й</a:t>
            </a:r>
            <a:endParaRPr lang="ru-RU" sz="4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5214942" y="2500306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</a:t>
            </a:r>
            <a:endParaRPr lang="ru-RU" sz="4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3714744" y="2500306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endParaRPr lang="ru-RU" sz="4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3714744" y="4000504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г</a:t>
            </a:r>
            <a:endParaRPr lang="ru-RU" sz="48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3714744" y="3500438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endParaRPr lang="ru-RU" sz="48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3714744" y="3000372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з</a:t>
            </a:r>
            <a:endParaRPr lang="ru-RU" sz="48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3714744" y="6000768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к</a:t>
            </a:r>
            <a:endParaRPr lang="ru-RU" sz="48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2714612" y="3000372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</a:t>
            </a:r>
            <a:endParaRPr lang="ru-RU" sz="4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4714876" y="3000372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endParaRPr lang="ru-RU" sz="4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4214810" y="3000372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</a:t>
            </a:r>
            <a:endParaRPr lang="ru-RU" sz="4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4714876" y="2500306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endParaRPr lang="ru-RU" sz="4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4214810" y="2500306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</a:t>
            </a:r>
            <a:endParaRPr lang="ru-RU" sz="4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3214678" y="3000372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endParaRPr lang="ru-RU" sz="4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2714612" y="2500306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</a:t>
            </a:r>
            <a:endParaRPr lang="ru-RU" sz="4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4" name="Прямоугольник 33"/>
          <p:cNvSpPr/>
          <p:nvPr/>
        </p:nvSpPr>
        <p:spPr>
          <a:xfrm>
            <a:off x="3214678" y="2500306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</a:t>
            </a:r>
            <a:endParaRPr lang="ru-RU" sz="4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5" name="Прямоугольник 34"/>
          <p:cNvSpPr/>
          <p:nvPr/>
        </p:nvSpPr>
        <p:spPr>
          <a:xfrm>
            <a:off x="2714612" y="5500702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endParaRPr lang="ru-RU" sz="4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6" name="Прямоугольник 35"/>
          <p:cNvSpPr/>
          <p:nvPr/>
        </p:nvSpPr>
        <p:spPr>
          <a:xfrm>
            <a:off x="2214546" y="3500438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</a:t>
            </a:r>
            <a:endParaRPr lang="ru-RU" sz="4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7" name="Прямоугольник 36"/>
          <p:cNvSpPr/>
          <p:nvPr/>
        </p:nvSpPr>
        <p:spPr>
          <a:xfrm>
            <a:off x="2714612" y="3500438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endParaRPr lang="ru-RU" sz="4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8" name="Прямоугольник 37"/>
          <p:cNvSpPr/>
          <p:nvPr/>
        </p:nvSpPr>
        <p:spPr>
          <a:xfrm>
            <a:off x="3214678" y="3500438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</a:t>
            </a:r>
            <a:endParaRPr lang="ru-RU" sz="4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9" name="Прямоугольник 38"/>
          <p:cNvSpPr/>
          <p:nvPr/>
        </p:nvSpPr>
        <p:spPr>
          <a:xfrm>
            <a:off x="4214810" y="4000504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</a:t>
            </a:r>
            <a:endParaRPr lang="ru-RU" sz="4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0" name="Прямоугольник 39"/>
          <p:cNvSpPr/>
          <p:nvPr/>
        </p:nvSpPr>
        <p:spPr>
          <a:xfrm>
            <a:off x="6215074" y="3000372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endParaRPr lang="ru-RU" sz="4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1" name="Прямоугольник 40"/>
          <p:cNvSpPr/>
          <p:nvPr/>
        </p:nvSpPr>
        <p:spPr>
          <a:xfrm>
            <a:off x="5715008" y="3000372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</a:t>
            </a:r>
            <a:endParaRPr lang="ru-RU" sz="4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2" name="Прямоугольник 41"/>
          <p:cNvSpPr/>
          <p:nvPr/>
        </p:nvSpPr>
        <p:spPr>
          <a:xfrm>
            <a:off x="3214678" y="4500570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endParaRPr lang="ru-RU" sz="4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3" name="Прямоугольник 42"/>
          <p:cNvSpPr/>
          <p:nvPr/>
        </p:nvSpPr>
        <p:spPr>
          <a:xfrm>
            <a:off x="4714876" y="4000504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endParaRPr lang="ru-RU" sz="4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4" name="Прямоугольник 43"/>
          <p:cNvSpPr/>
          <p:nvPr/>
        </p:nvSpPr>
        <p:spPr>
          <a:xfrm>
            <a:off x="5214942" y="4000504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</a:t>
            </a:r>
            <a:endParaRPr lang="ru-RU" sz="4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5" name="Прямоугольник 44"/>
          <p:cNvSpPr/>
          <p:nvPr/>
        </p:nvSpPr>
        <p:spPr>
          <a:xfrm>
            <a:off x="4214810" y="5000636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endParaRPr lang="ru-RU" sz="4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6" name="Прямоугольник 45"/>
          <p:cNvSpPr/>
          <p:nvPr/>
        </p:nvSpPr>
        <p:spPr>
          <a:xfrm>
            <a:off x="2714612" y="4500570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endParaRPr lang="ru-RU" sz="4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7" name="Прямоугольник 46"/>
          <p:cNvSpPr/>
          <p:nvPr/>
        </p:nvSpPr>
        <p:spPr>
          <a:xfrm>
            <a:off x="2214546" y="4500570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</a:t>
            </a:r>
            <a:endParaRPr lang="ru-RU" sz="4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8" name="Прямоугольник 47"/>
          <p:cNvSpPr/>
          <p:nvPr/>
        </p:nvSpPr>
        <p:spPr>
          <a:xfrm>
            <a:off x="2214546" y="5000636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</a:t>
            </a:r>
            <a:endParaRPr lang="ru-RU" sz="4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9" name="Прямоугольник 48"/>
          <p:cNvSpPr/>
          <p:nvPr/>
        </p:nvSpPr>
        <p:spPr>
          <a:xfrm>
            <a:off x="2714612" y="5000636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endParaRPr lang="ru-RU" sz="4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0" name="Прямоугольник 49"/>
          <p:cNvSpPr/>
          <p:nvPr/>
        </p:nvSpPr>
        <p:spPr>
          <a:xfrm>
            <a:off x="3214678" y="5500702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</a:t>
            </a:r>
            <a:endParaRPr lang="ru-RU" sz="4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1" name="Прямоугольник 50"/>
          <p:cNvSpPr/>
          <p:nvPr/>
        </p:nvSpPr>
        <p:spPr>
          <a:xfrm>
            <a:off x="3214678" y="5000636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</a:t>
            </a:r>
            <a:endParaRPr lang="ru-RU" sz="4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2" name="Прямоугольник 51"/>
          <p:cNvSpPr/>
          <p:nvPr/>
        </p:nvSpPr>
        <p:spPr>
          <a:xfrm>
            <a:off x="1214414" y="5500702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</a:t>
            </a:r>
            <a:endParaRPr lang="ru-RU" sz="4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3" name="Прямоугольник 52"/>
          <p:cNvSpPr/>
          <p:nvPr/>
        </p:nvSpPr>
        <p:spPr>
          <a:xfrm>
            <a:off x="1714480" y="5500702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endParaRPr lang="ru-RU" sz="4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4" name="Прямоугольник 53"/>
          <p:cNvSpPr/>
          <p:nvPr/>
        </p:nvSpPr>
        <p:spPr>
          <a:xfrm>
            <a:off x="4214810" y="5500702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й</a:t>
            </a:r>
            <a:endParaRPr lang="ru-RU" sz="4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5" name="Прямоугольник 54"/>
          <p:cNvSpPr/>
          <p:nvPr/>
        </p:nvSpPr>
        <p:spPr>
          <a:xfrm>
            <a:off x="2214546" y="5500702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</a:t>
            </a:r>
            <a:endParaRPr lang="ru-RU" sz="4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6" name="Прямоугольник 55"/>
          <p:cNvSpPr/>
          <p:nvPr/>
        </p:nvSpPr>
        <p:spPr>
          <a:xfrm>
            <a:off x="6215074" y="6000768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endParaRPr lang="ru-RU" sz="4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7" name="Прямоугольник 56"/>
          <p:cNvSpPr/>
          <p:nvPr/>
        </p:nvSpPr>
        <p:spPr>
          <a:xfrm>
            <a:off x="5715008" y="6000768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</a:t>
            </a:r>
            <a:endParaRPr lang="ru-RU" sz="4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8" name="Прямоугольник 57"/>
          <p:cNvSpPr/>
          <p:nvPr/>
        </p:nvSpPr>
        <p:spPr>
          <a:xfrm>
            <a:off x="5214942" y="6000768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endParaRPr lang="ru-RU" sz="4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9" name="Прямоугольник 58"/>
          <p:cNvSpPr/>
          <p:nvPr/>
        </p:nvSpPr>
        <p:spPr>
          <a:xfrm>
            <a:off x="4714876" y="6000768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</a:t>
            </a:r>
            <a:endParaRPr lang="ru-RU" dirty="0"/>
          </a:p>
        </p:txBody>
      </p:sp>
      <p:sp>
        <p:nvSpPr>
          <p:cNvPr id="60" name="Прямоугольник 59"/>
          <p:cNvSpPr/>
          <p:nvPr/>
        </p:nvSpPr>
        <p:spPr>
          <a:xfrm>
            <a:off x="4214810" y="6000768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endParaRPr lang="ru-RU" sz="4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1" name="Прямоугольник 60"/>
          <p:cNvSpPr/>
          <p:nvPr/>
        </p:nvSpPr>
        <p:spPr>
          <a:xfrm>
            <a:off x="6715140" y="6000768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</a:t>
            </a:r>
            <a:endParaRPr lang="ru-RU" sz="4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2143108" y="5929330"/>
            <a:ext cx="78581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10</a:t>
            </a:r>
            <a:endParaRPr lang="ru-RU" sz="4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6" name="Прямоугольник 65"/>
          <p:cNvSpPr/>
          <p:nvPr/>
        </p:nvSpPr>
        <p:spPr>
          <a:xfrm>
            <a:off x="1643042" y="357166"/>
            <a:ext cx="7000924" cy="928694"/>
          </a:xfrm>
          <a:prstGeom prst="rect">
            <a:avLst/>
          </a:prstGeom>
          <a:gradFill flip="none" rotWithShape="1">
            <a:gsLst>
              <a:gs pos="0">
                <a:srgbClr val="71FFB1">
                  <a:tint val="66000"/>
                  <a:satMod val="160000"/>
                </a:srgbClr>
              </a:gs>
              <a:gs pos="50000">
                <a:srgbClr val="71FFB1">
                  <a:tint val="44500"/>
                  <a:satMod val="160000"/>
                </a:srgbClr>
              </a:gs>
              <a:gs pos="100000">
                <a:srgbClr val="71FFB1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10. Вкусный шарик, </a:t>
            </a:r>
          </a:p>
          <a:p>
            <a:pPr algn="ctr"/>
            <a:r>
              <a:rPr lang="ru-RU" sz="3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который  съела лиса.</a:t>
            </a:r>
          </a:p>
        </p:txBody>
      </p:sp>
      <p:sp>
        <p:nvSpPr>
          <p:cNvPr id="65" name="Стрелка вправо 64"/>
          <p:cNvSpPr/>
          <p:nvPr/>
        </p:nvSpPr>
        <p:spPr>
          <a:xfrm>
            <a:off x="3071802" y="6143644"/>
            <a:ext cx="500066" cy="357190"/>
          </a:xfrm>
          <a:prstGeom prst="rightArrow">
            <a:avLst/>
          </a:prstGeom>
          <a:gradFill flip="none" rotWithShape="1">
            <a:gsLst>
              <a:gs pos="0">
                <a:srgbClr val="71FFB1">
                  <a:tint val="66000"/>
                  <a:satMod val="160000"/>
                </a:srgbClr>
              </a:gs>
              <a:gs pos="50000">
                <a:srgbClr val="71FFB1">
                  <a:tint val="44500"/>
                  <a:satMod val="160000"/>
                </a:srgbClr>
              </a:gs>
              <a:gs pos="100000">
                <a:srgbClr val="71FFB1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0" name="Рисунок 69" descr="104098425_E02890c3bb43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786446" y="3071810"/>
            <a:ext cx="3134592" cy="2586038"/>
          </a:xfrm>
          <a:prstGeom prst="rect">
            <a:avLst/>
          </a:prstGeom>
        </p:spPr>
      </p:pic>
      <p:sp>
        <p:nvSpPr>
          <p:cNvPr id="68" name="Умножение 67">
            <a:hlinkClick r:id="" action="ppaction://hlinkshowjump?jump=endshow"/>
          </p:cNvPr>
          <p:cNvSpPr/>
          <p:nvPr/>
        </p:nvSpPr>
        <p:spPr>
          <a:xfrm>
            <a:off x="8215338" y="5929330"/>
            <a:ext cx="720080" cy="720080"/>
          </a:xfrm>
          <a:prstGeom prst="mathMultiply">
            <a:avLst/>
          </a:prstGeom>
          <a:solidFill>
            <a:srgbClr val="FF0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6"/>
                  </p:tgtEl>
                </p:cond>
              </p:nextCondLst>
            </p:seq>
          </p:childTnLst>
        </p:cTn>
      </p:par>
    </p:tnLst>
    <p:bldLst>
      <p:bldP spid="68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Управляющая кнопка: возврат 2">
            <a:hlinkClick r:id="rId2" action="ppaction://hlinksldjump" highlightClick="1"/>
          </p:cNvPr>
          <p:cNvSpPr/>
          <p:nvPr/>
        </p:nvSpPr>
        <p:spPr>
          <a:xfrm>
            <a:off x="8215338" y="285728"/>
            <a:ext cx="642942" cy="785818"/>
          </a:xfrm>
          <a:prstGeom prst="actionButtonReturn">
            <a:avLst/>
          </a:prstGeom>
          <a:gradFill flip="none" rotWithShape="1">
            <a:gsLst>
              <a:gs pos="0">
                <a:srgbClr val="71FFB1">
                  <a:tint val="66000"/>
                  <a:satMod val="160000"/>
                </a:srgbClr>
              </a:gs>
              <a:gs pos="50000">
                <a:srgbClr val="71FFB1">
                  <a:tint val="44500"/>
                  <a:satMod val="160000"/>
                </a:srgbClr>
              </a:gs>
              <a:gs pos="100000">
                <a:srgbClr val="71FFB1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2428860" y="5214950"/>
            <a:ext cx="5322787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1400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Автор  шаблона: Фокина Лидия Петровна, </a:t>
            </a:r>
          </a:p>
          <a:p>
            <a:pPr algn="ctr">
              <a:defRPr/>
            </a:pPr>
            <a:r>
              <a:rPr lang="ru-RU" sz="1400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учитель начальных классов</a:t>
            </a:r>
          </a:p>
          <a:p>
            <a:pPr algn="ctr">
              <a:defRPr/>
            </a:pPr>
            <a:r>
              <a:rPr lang="ru-RU" sz="1400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МКОУ «СОШ ст. Евсино» </a:t>
            </a:r>
          </a:p>
          <a:p>
            <a:pPr algn="ctr">
              <a:defRPr/>
            </a:pPr>
            <a:r>
              <a:rPr lang="ru-RU" sz="1400" dirty="0" err="1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Искитимского</a:t>
            </a:r>
            <a:r>
              <a:rPr lang="ru-RU" sz="1400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 района Новосибирской области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500166" y="1142984"/>
            <a:ext cx="7000924" cy="4071966"/>
          </a:xfrm>
          <a:prstGeom prst="rect">
            <a:avLst/>
          </a:prstGeom>
          <a:gradFill flip="none" rotWithShape="1">
            <a:gsLst>
              <a:gs pos="0">
                <a:srgbClr val="71FFB1">
                  <a:tint val="66000"/>
                  <a:satMod val="160000"/>
                </a:srgbClr>
              </a:gs>
              <a:gs pos="50000">
                <a:srgbClr val="71FFB1">
                  <a:tint val="44500"/>
                  <a:satMod val="160000"/>
                </a:srgbClr>
              </a:gs>
              <a:gs pos="100000">
                <a:srgbClr val="71FFB1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Источники:</a:t>
            </a:r>
          </a:p>
          <a:p>
            <a:pPr algn="ctr"/>
            <a:r>
              <a:rPr lang="en-US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hlinkClick r:id="rId3"/>
              </a:rPr>
              <a:t>http://easyen.ru/load/metodika/k_prezentacijam/shablony_prezentacij_tetrad_na_spirali_chast_2/277-1-0-25010</a:t>
            </a:r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шаблон</a:t>
            </a:r>
          </a:p>
          <a:p>
            <a:pPr algn="ctr"/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hlinkClick r:id="rId4"/>
              </a:rPr>
              <a:t>http://img1.liveinternet.ru/images/attach/c/8/101/950/101950413_5177462_15ef1a59533bdbc78a6bcbbda332689f.gif</a:t>
            </a:r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волшебник</a:t>
            </a:r>
          </a:p>
          <a:p>
            <a:pPr algn="ctr"/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hlinkClick r:id="rId5"/>
              </a:rPr>
              <a:t>http://img1.liveinternet.ru/images/attach/b/4/104/98/104098425_E02890c3bb43.jpg</a:t>
            </a:r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колобок</a:t>
            </a:r>
          </a:p>
          <a:p>
            <a:pPr algn="ctr"/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hlinkClick r:id="rId6"/>
              </a:rPr>
              <a:t>http://img-fotki.yandex.ru/get/5811/15144599.22/0_9e69b_48063853_M.jpg</a:t>
            </a:r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волшебник</a:t>
            </a:r>
          </a:p>
          <a:p>
            <a:pPr algn="ctr"/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hlinkClick r:id="rId7"/>
              </a:rPr>
              <a:t>http://topreferat.znate.ru/pars_docs/refs/39/38868/38868-1_1.jpg</a:t>
            </a:r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золотая рыбка</a:t>
            </a:r>
          </a:p>
          <a:p>
            <a:pPr algn="ctr"/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hlinkClick r:id="rId8"/>
              </a:rPr>
              <a:t>http://lightnews.ucoz.ru/Pics/sk-ruslan-00.jpg</a:t>
            </a:r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Руслан</a:t>
            </a:r>
          </a:p>
          <a:p>
            <a:pPr algn="ctr"/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hlinkClick r:id="rId9"/>
              </a:rPr>
              <a:t>http://puzzleit.ru/files/puzzles/4/4173/_preview.jpg</a:t>
            </a:r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Незнайка</a:t>
            </a:r>
          </a:p>
          <a:p>
            <a:pPr algn="ctr"/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hlinkClick r:id="rId10"/>
              </a:rPr>
              <a:t>http://img0.liveinternet.ru/images/attach/c/7/94/943/94943130_744675.jpg</a:t>
            </a:r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зима</a:t>
            </a:r>
          </a:p>
          <a:p>
            <a:pPr algn="ctr"/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hlinkClick r:id="rId11"/>
              </a:rPr>
              <a:t>http://img0.liveinternet.ru/images/attach/c/7/97/682/97682966_large_0_7f994_3e5b62f2_L.png</a:t>
            </a:r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гном</a:t>
            </a:r>
          </a:p>
          <a:p>
            <a:pPr algn="ctr"/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hlinkClick r:id="rId12"/>
              </a:rPr>
              <a:t>http://im2-tub-ru.yandex.net/i?id=759795d2310266f79f25bd8f510ed297-17-144&amp;n=33&amp;h=210</a:t>
            </a:r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лиса</a:t>
            </a:r>
          </a:p>
          <a:p>
            <a:pPr algn="ctr"/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hlinkClick r:id="rId13"/>
              </a:rPr>
              <a:t>http://img01.chitalnya.ru/upload2/332/2f66933b9d75b0b75f3d06a786f8da62.jpg</a:t>
            </a:r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Герда</a:t>
            </a:r>
          </a:p>
          <a:p>
            <a:pPr algn="ctr"/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hlinkClick r:id="rId14"/>
              </a:rPr>
              <a:t>http://www.litagent.ru/img/upload/cover/1202_1366634082.jpg</a:t>
            </a:r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«Золотой ключик»</a:t>
            </a:r>
          </a:p>
        </p:txBody>
      </p:sp>
      <p:sp>
        <p:nvSpPr>
          <p:cNvPr id="6" name="Умножение 5">
            <a:hlinkClick r:id="" action="ppaction://hlinkshowjump?jump=endshow"/>
          </p:cNvPr>
          <p:cNvSpPr/>
          <p:nvPr/>
        </p:nvSpPr>
        <p:spPr>
          <a:xfrm>
            <a:off x="8143900" y="5857892"/>
            <a:ext cx="720080" cy="720080"/>
          </a:xfrm>
          <a:prstGeom prst="mathMultiply">
            <a:avLst/>
          </a:prstGeom>
          <a:solidFill>
            <a:srgbClr val="FF0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Группа 61"/>
          <p:cNvGrpSpPr/>
          <p:nvPr/>
        </p:nvGrpSpPr>
        <p:grpSpPr>
          <a:xfrm>
            <a:off x="1214414" y="1500174"/>
            <a:ext cx="6000792" cy="5000660"/>
            <a:chOff x="1285852" y="857232"/>
            <a:chExt cx="6000792" cy="5000660"/>
          </a:xfrm>
        </p:grpSpPr>
        <p:sp>
          <p:nvSpPr>
            <p:cNvPr id="2" name="Прямоугольник 1"/>
            <p:cNvSpPr/>
            <p:nvPr/>
          </p:nvSpPr>
          <p:spPr>
            <a:xfrm>
              <a:off x="6786578" y="857232"/>
              <a:ext cx="500066" cy="500066"/>
            </a:xfrm>
            <a:prstGeom prst="rect">
              <a:avLst/>
            </a:prstGeom>
            <a:noFill/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" name="Прямоугольник 2"/>
            <p:cNvSpPr/>
            <p:nvPr/>
          </p:nvSpPr>
          <p:spPr>
            <a:xfrm>
              <a:off x="6286512" y="857232"/>
              <a:ext cx="500066" cy="500066"/>
            </a:xfrm>
            <a:prstGeom prst="rect">
              <a:avLst/>
            </a:prstGeom>
            <a:noFill/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" name="Прямоугольник 3"/>
            <p:cNvSpPr/>
            <p:nvPr/>
          </p:nvSpPr>
          <p:spPr>
            <a:xfrm>
              <a:off x="4286248" y="1357298"/>
              <a:ext cx="500066" cy="500066"/>
            </a:xfrm>
            <a:prstGeom prst="rect">
              <a:avLst/>
            </a:prstGeom>
            <a:noFill/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" name="Прямоугольник 4"/>
            <p:cNvSpPr/>
            <p:nvPr/>
          </p:nvSpPr>
          <p:spPr>
            <a:xfrm>
              <a:off x="5286380" y="1357298"/>
              <a:ext cx="500066" cy="500066"/>
            </a:xfrm>
            <a:prstGeom prst="rect">
              <a:avLst/>
            </a:prstGeom>
            <a:noFill/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" name="Прямоугольник 6"/>
            <p:cNvSpPr/>
            <p:nvPr/>
          </p:nvSpPr>
          <p:spPr>
            <a:xfrm>
              <a:off x="5286380" y="857232"/>
              <a:ext cx="500066" cy="500066"/>
            </a:xfrm>
            <a:prstGeom prst="rect">
              <a:avLst/>
            </a:prstGeom>
            <a:noFill/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" name="Прямоугольник 7"/>
            <p:cNvSpPr/>
            <p:nvPr/>
          </p:nvSpPr>
          <p:spPr>
            <a:xfrm>
              <a:off x="4786314" y="857232"/>
              <a:ext cx="500066" cy="500066"/>
            </a:xfrm>
            <a:prstGeom prst="rect">
              <a:avLst/>
            </a:prstGeom>
            <a:noFill/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" name="Прямоугольник 8"/>
            <p:cNvSpPr/>
            <p:nvPr/>
          </p:nvSpPr>
          <p:spPr>
            <a:xfrm>
              <a:off x="4286248" y="857232"/>
              <a:ext cx="500066" cy="500066"/>
            </a:xfrm>
            <a:prstGeom prst="rect">
              <a:avLst/>
            </a:prstGeom>
            <a:noFill/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" name="Прямоугольник 9"/>
            <p:cNvSpPr/>
            <p:nvPr/>
          </p:nvSpPr>
          <p:spPr>
            <a:xfrm>
              <a:off x="3786182" y="857232"/>
              <a:ext cx="500066" cy="500066"/>
            </a:xfrm>
            <a:prstGeom prst="rect">
              <a:avLst/>
            </a:prstGeom>
            <a:noFill/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800" dirty="0" smtClean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л</a:t>
              </a:r>
              <a:endParaRPr lang="ru-RU" sz="4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1" name="Прямоугольник 10"/>
            <p:cNvSpPr/>
            <p:nvPr/>
          </p:nvSpPr>
          <p:spPr>
            <a:xfrm>
              <a:off x="3286116" y="857232"/>
              <a:ext cx="500066" cy="500066"/>
            </a:xfrm>
            <a:prstGeom prst="rect">
              <a:avLst/>
            </a:prstGeom>
            <a:noFill/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" name="Прямоугольник 11"/>
            <p:cNvSpPr/>
            <p:nvPr/>
          </p:nvSpPr>
          <p:spPr>
            <a:xfrm>
              <a:off x="2786050" y="857232"/>
              <a:ext cx="500066" cy="500066"/>
            </a:xfrm>
            <a:prstGeom prst="rect">
              <a:avLst/>
            </a:prstGeom>
            <a:noFill/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" name="Прямоугольник 12"/>
            <p:cNvSpPr/>
            <p:nvPr/>
          </p:nvSpPr>
          <p:spPr>
            <a:xfrm>
              <a:off x="5786446" y="857232"/>
              <a:ext cx="500066" cy="500066"/>
            </a:xfrm>
            <a:prstGeom prst="rect">
              <a:avLst/>
            </a:prstGeom>
            <a:noFill/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4" name="Прямоугольник 13"/>
            <p:cNvSpPr/>
            <p:nvPr/>
          </p:nvSpPr>
          <p:spPr>
            <a:xfrm>
              <a:off x="3286116" y="1357298"/>
              <a:ext cx="500066" cy="500066"/>
            </a:xfrm>
            <a:prstGeom prst="rect">
              <a:avLst/>
            </a:prstGeom>
            <a:noFill/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5" name="Прямоугольник 14"/>
            <p:cNvSpPr/>
            <p:nvPr/>
          </p:nvSpPr>
          <p:spPr>
            <a:xfrm>
              <a:off x="3786182" y="1357298"/>
              <a:ext cx="500066" cy="500066"/>
            </a:xfrm>
            <a:prstGeom prst="rect">
              <a:avLst/>
            </a:prstGeom>
            <a:noFill/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800" dirty="0" smtClean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е</a:t>
              </a:r>
              <a:endParaRPr lang="ru-RU" sz="4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6" name="Прямоугольник 15"/>
            <p:cNvSpPr/>
            <p:nvPr/>
          </p:nvSpPr>
          <p:spPr>
            <a:xfrm>
              <a:off x="4786314" y="1357298"/>
              <a:ext cx="500066" cy="500066"/>
            </a:xfrm>
            <a:prstGeom prst="rect">
              <a:avLst/>
            </a:prstGeom>
            <a:noFill/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Прямоугольник 16"/>
            <p:cNvSpPr/>
            <p:nvPr/>
          </p:nvSpPr>
          <p:spPr>
            <a:xfrm>
              <a:off x="3786182" y="4857760"/>
              <a:ext cx="500066" cy="500066"/>
            </a:xfrm>
            <a:prstGeom prst="rect">
              <a:avLst/>
            </a:prstGeom>
            <a:noFill/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800" dirty="0" smtClean="0">
                  <a:solidFill>
                    <a:srgbClr val="0070C0"/>
                  </a:solidFill>
                  <a:latin typeface="Times New Roman" pitchFamily="18" charset="0"/>
                  <a:cs typeface="Times New Roman" pitchFamily="18" charset="0"/>
                </a:rPr>
                <a:t>о</a:t>
              </a:r>
              <a:endParaRPr lang="ru-RU" sz="48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8" name="Прямоугольник 17"/>
            <p:cNvSpPr/>
            <p:nvPr/>
          </p:nvSpPr>
          <p:spPr>
            <a:xfrm>
              <a:off x="3786182" y="4357694"/>
              <a:ext cx="500066" cy="500066"/>
            </a:xfrm>
            <a:prstGeom prst="rect">
              <a:avLst/>
            </a:prstGeom>
            <a:noFill/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800" dirty="0" err="1" smtClean="0">
                  <a:solidFill>
                    <a:srgbClr val="0070C0"/>
                  </a:solidFill>
                  <a:latin typeface="Times New Roman" pitchFamily="18" charset="0"/>
                  <a:cs typeface="Times New Roman" pitchFamily="18" charset="0"/>
                </a:rPr>
                <a:t>д</a:t>
              </a:r>
              <a:endParaRPr lang="ru-RU" sz="48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9" name="Прямоугольник 18"/>
            <p:cNvSpPr/>
            <p:nvPr/>
          </p:nvSpPr>
          <p:spPr>
            <a:xfrm>
              <a:off x="3786182" y="3857628"/>
              <a:ext cx="500066" cy="500066"/>
            </a:xfrm>
            <a:prstGeom prst="rect">
              <a:avLst/>
            </a:prstGeom>
            <a:noFill/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800" dirty="0" smtClean="0">
                  <a:solidFill>
                    <a:srgbClr val="0070C0"/>
                  </a:solidFill>
                  <a:latin typeface="Times New Roman" pitchFamily="18" charset="0"/>
                  <a:cs typeface="Times New Roman" pitchFamily="18" charset="0"/>
                </a:rPr>
                <a:t>а</a:t>
              </a:r>
              <a:endParaRPr lang="ru-RU" sz="48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0" name="Прямоугольник 19"/>
            <p:cNvSpPr/>
            <p:nvPr/>
          </p:nvSpPr>
          <p:spPr>
            <a:xfrm>
              <a:off x="5286380" y="2357430"/>
              <a:ext cx="500066" cy="500066"/>
            </a:xfrm>
            <a:prstGeom prst="rect">
              <a:avLst/>
            </a:prstGeom>
            <a:noFill/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1" name="Прямоугольник 20"/>
            <p:cNvSpPr/>
            <p:nvPr/>
          </p:nvSpPr>
          <p:spPr>
            <a:xfrm>
              <a:off x="5286380" y="1857364"/>
              <a:ext cx="500066" cy="500066"/>
            </a:xfrm>
            <a:prstGeom prst="rect">
              <a:avLst/>
            </a:prstGeom>
            <a:noFill/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2" name="Прямоугольник 21"/>
            <p:cNvSpPr/>
            <p:nvPr/>
          </p:nvSpPr>
          <p:spPr>
            <a:xfrm>
              <a:off x="3786182" y="1857364"/>
              <a:ext cx="500066" cy="500066"/>
            </a:xfrm>
            <a:prstGeom prst="rect">
              <a:avLst/>
            </a:prstGeom>
            <a:noFill/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800" dirty="0" smtClean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с</a:t>
              </a:r>
              <a:endParaRPr lang="ru-RU" sz="4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3" name="Прямоугольник 22"/>
            <p:cNvSpPr/>
            <p:nvPr/>
          </p:nvSpPr>
          <p:spPr>
            <a:xfrm>
              <a:off x="3786182" y="3357562"/>
              <a:ext cx="500066" cy="500066"/>
            </a:xfrm>
            <a:prstGeom prst="rect">
              <a:avLst/>
            </a:prstGeom>
            <a:noFill/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800" dirty="0" smtClean="0">
                  <a:solidFill>
                    <a:srgbClr val="0070C0"/>
                  </a:solidFill>
                  <a:latin typeface="Times New Roman" pitchFamily="18" charset="0"/>
                  <a:cs typeface="Times New Roman" pitchFamily="18" charset="0"/>
                </a:rPr>
                <a:t>г</a:t>
              </a:r>
              <a:endParaRPr lang="ru-RU" sz="48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4" name="Прямоугольник 23"/>
            <p:cNvSpPr/>
            <p:nvPr/>
          </p:nvSpPr>
          <p:spPr>
            <a:xfrm>
              <a:off x="3786182" y="2857496"/>
              <a:ext cx="500066" cy="500066"/>
            </a:xfrm>
            <a:prstGeom prst="rect">
              <a:avLst/>
            </a:prstGeom>
            <a:noFill/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800" dirty="0" smtClean="0">
                  <a:solidFill>
                    <a:srgbClr val="0070C0"/>
                  </a:solidFill>
                  <a:latin typeface="Times New Roman" pitchFamily="18" charset="0"/>
                  <a:cs typeface="Times New Roman" pitchFamily="18" charset="0"/>
                </a:rPr>
                <a:t>а</a:t>
              </a:r>
              <a:endParaRPr lang="ru-RU" sz="48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5" name="Прямоугольник 24"/>
            <p:cNvSpPr/>
            <p:nvPr/>
          </p:nvSpPr>
          <p:spPr>
            <a:xfrm>
              <a:off x="3786182" y="2357430"/>
              <a:ext cx="500066" cy="500066"/>
            </a:xfrm>
            <a:prstGeom prst="rect">
              <a:avLst/>
            </a:prstGeom>
            <a:noFill/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800" dirty="0" err="1" smtClean="0">
                  <a:solidFill>
                    <a:srgbClr val="0070C0"/>
                  </a:solidFill>
                  <a:latin typeface="Times New Roman" pitchFamily="18" charset="0"/>
                  <a:cs typeface="Times New Roman" pitchFamily="18" charset="0"/>
                </a:rPr>
                <a:t>з</a:t>
              </a:r>
              <a:endParaRPr lang="ru-RU" sz="48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6" name="Прямоугольник 25"/>
            <p:cNvSpPr/>
            <p:nvPr/>
          </p:nvSpPr>
          <p:spPr>
            <a:xfrm>
              <a:off x="3786182" y="5357826"/>
              <a:ext cx="500066" cy="500066"/>
            </a:xfrm>
            <a:prstGeom prst="rect">
              <a:avLst/>
            </a:prstGeom>
            <a:noFill/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800" dirty="0" smtClean="0">
                  <a:solidFill>
                    <a:srgbClr val="0070C0"/>
                  </a:solidFill>
                  <a:latin typeface="Times New Roman" pitchFamily="18" charset="0"/>
                  <a:cs typeface="Times New Roman" pitchFamily="18" charset="0"/>
                </a:rPr>
                <a:t>к</a:t>
              </a:r>
              <a:endParaRPr lang="ru-RU" sz="48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7" name="Прямоугольник 26"/>
            <p:cNvSpPr/>
            <p:nvPr/>
          </p:nvSpPr>
          <p:spPr>
            <a:xfrm>
              <a:off x="2786050" y="2357430"/>
              <a:ext cx="500066" cy="500066"/>
            </a:xfrm>
            <a:prstGeom prst="rect">
              <a:avLst/>
            </a:prstGeom>
            <a:noFill/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8" name="Прямоугольник 27"/>
            <p:cNvSpPr/>
            <p:nvPr/>
          </p:nvSpPr>
          <p:spPr>
            <a:xfrm>
              <a:off x="4786314" y="2357430"/>
              <a:ext cx="500066" cy="500066"/>
            </a:xfrm>
            <a:prstGeom prst="rect">
              <a:avLst/>
            </a:prstGeom>
            <a:noFill/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9" name="Прямоугольник 28"/>
            <p:cNvSpPr/>
            <p:nvPr/>
          </p:nvSpPr>
          <p:spPr>
            <a:xfrm>
              <a:off x="4286248" y="2357430"/>
              <a:ext cx="500066" cy="500066"/>
            </a:xfrm>
            <a:prstGeom prst="rect">
              <a:avLst/>
            </a:prstGeom>
            <a:noFill/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0" name="Прямоугольник 29"/>
            <p:cNvSpPr/>
            <p:nvPr/>
          </p:nvSpPr>
          <p:spPr>
            <a:xfrm>
              <a:off x="4786314" y="1857364"/>
              <a:ext cx="500066" cy="500066"/>
            </a:xfrm>
            <a:prstGeom prst="rect">
              <a:avLst/>
            </a:prstGeom>
            <a:noFill/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1" name="Прямоугольник 30"/>
            <p:cNvSpPr/>
            <p:nvPr/>
          </p:nvSpPr>
          <p:spPr>
            <a:xfrm>
              <a:off x="4286248" y="1857364"/>
              <a:ext cx="500066" cy="500066"/>
            </a:xfrm>
            <a:prstGeom prst="rect">
              <a:avLst/>
            </a:prstGeom>
            <a:noFill/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2" name="Прямоугольник 31"/>
            <p:cNvSpPr/>
            <p:nvPr/>
          </p:nvSpPr>
          <p:spPr>
            <a:xfrm>
              <a:off x="3286116" y="2357430"/>
              <a:ext cx="500066" cy="500066"/>
            </a:xfrm>
            <a:prstGeom prst="rect">
              <a:avLst/>
            </a:prstGeom>
            <a:noFill/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3" name="Прямоугольник 32"/>
            <p:cNvSpPr/>
            <p:nvPr/>
          </p:nvSpPr>
          <p:spPr>
            <a:xfrm>
              <a:off x="2786050" y="1857364"/>
              <a:ext cx="500066" cy="500066"/>
            </a:xfrm>
            <a:prstGeom prst="rect">
              <a:avLst/>
            </a:prstGeom>
            <a:noFill/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4" name="Прямоугольник 33"/>
            <p:cNvSpPr/>
            <p:nvPr/>
          </p:nvSpPr>
          <p:spPr>
            <a:xfrm>
              <a:off x="3286116" y="1857364"/>
              <a:ext cx="500066" cy="500066"/>
            </a:xfrm>
            <a:prstGeom prst="rect">
              <a:avLst/>
            </a:prstGeom>
            <a:noFill/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5" name="Прямоугольник 34"/>
            <p:cNvSpPr/>
            <p:nvPr/>
          </p:nvSpPr>
          <p:spPr>
            <a:xfrm>
              <a:off x="2786050" y="4857760"/>
              <a:ext cx="500066" cy="500066"/>
            </a:xfrm>
            <a:prstGeom prst="rect">
              <a:avLst/>
            </a:prstGeom>
            <a:noFill/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6" name="Прямоугольник 35"/>
            <p:cNvSpPr/>
            <p:nvPr/>
          </p:nvSpPr>
          <p:spPr>
            <a:xfrm>
              <a:off x="2285984" y="2857496"/>
              <a:ext cx="500066" cy="500066"/>
            </a:xfrm>
            <a:prstGeom prst="rect">
              <a:avLst/>
            </a:prstGeom>
            <a:noFill/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7" name="Прямоугольник 36"/>
            <p:cNvSpPr/>
            <p:nvPr/>
          </p:nvSpPr>
          <p:spPr>
            <a:xfrm>
              <a:off x="2786050" y="2857496"/>
              <a:ext cx="500066" cy="500066"/>
            </a:xfrm>
            <a:prstGeom prst="rect">
              <a:avLst/>
            </a:prstGeom>
            <a:noFill/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8" name="Прямоугольник 37"/>
            <p:cNvSpPr/>
            <p:nvPr/>
          </p:nvSpPr>
          <p:spPr>
            <a:xfrm>
              <a:off x="3286116" y="2857496"/>
              <a:ext cx="500066" cy="500066"/>
            </a:xfrm>
            <a:prstGeom prst="rect">
              <a:avLst/>
            </a:prstGeom>
            <a:noFill/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9" name="Прямоугольник 38"/>
            <p:cNvSpPr/>
            <p:nvPr/>
          </p:nvSpPr>
          <p:spPr>
            <a:xfrm>
              <a:off x="4286248" y="3357562"/>
              <a:ext cx="500066" cy="500066"/>
            </a:xfrm>
            <a:prstGeom prst="rect">
              <a:avLst/>
            </a:prstGeom>
            <a:noFill/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0" name="Прямоугольник 39"/>
            <p:cNvSpPr/>
            <p:nvPr/>
          </p:nvSpPr>
          <p:spPr>
            <a:xfrm>
              <a:off x="6286512" y="2357430"/>
              <a:ext cx="500066" cy="500066"/>
            </a:xfrm>
            <a:prstGeom prst="rect">
              <a:avLst/>
            </a:prstGeom>
            <a:noFill/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1" name="Прямоугольник 40"/>
            <p:cNvSpPr/>
            <p:nvPr/>
          </p:nvSpPr>
          <p:spPr>
            <a:xfrm>
              <a:off x="5786446" y="2357430"/>
              <a:ext cx="500066" cy="500066"/>
            </a:xfrm>
            <a:prstGeom prst="rect">
              <a:avLst/>
            </a:prstGeom>
            <a:noFill/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2" name="Прямоугольник 41"/>
            <p:cNvSpPr/>
            <p:nvPr/>
          </p:nvSpPr>
          <p:spPr>
            <a:xfrm>
              <a:off x="3286116" y="3857628"/>
              <a:ext cx="500066" cy="500066"/>
            </a:xfrm>
            <a:prstGeom prst="rect">
              <a:avLst/>
            </a:prstGeom>
            <a:noFill/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3" name="Прямоугольник 42"/>
            <p:cNvSpPr/>
            <p:nvPr/>
          </p:nvSpPr>
          <p:spPr>
            <a:xfrm>
              <a:off x="4786314" y="3357562"/>
              <a:ext cx="500066" cy="500066"/>
            </a:xfrm>
            <a:prstGeom prst="rect">
              <a:avLst/>
            </a:prstGeom>
            <a:noFill/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4" name="Прямоугольник 43"/>
            <p:cNvSpPr/>
            <p:nvPr/>
          </p:nvSpPr>
          <p:spPr>
            <a:xfrm>
              <a:off x="5286380" y="3357562"/>
              <a:ext cx="500066" cy="500066"/>
            </a:xfrm>
            <a:prstGeom prst="rect">
              <a:avLst/>
            </a:prstGeom>
            <a:noFill/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5" name="Прямоугольник 44"/>
            <p:cNvSpPr/>
            <p:nvPr/>
          </p:nvSpPr>
          <p:spPr>
            <a:xfrm>
              <a:off x="4286248" y="4357694"/>
              <a:ext cx="500066" cy="500066"/>
            </a:xfrm>
            <a:prstGeom prst="rect">
              <a:avLst/>
            </a:prstGeom>
            <a:noFill/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6" name="Прямоугольник 45"/>
            <p:cNvSpPr/>
            <p:nvPr/>
          </p:nvSpPr>
          <p:spPr>
            <a:xfrm>
              <a:off x="2786050" y="3857628"/>
              <a:ext cx="500066" cy="500066"/>
            </a:xfrm>
            <a:prstGeom prst="rect">
              <a:avLst/>
            </a:prstGeom>
            <a:noFill/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7" name="Прямоугольник 46"/>
            <p:cNvSpPr/>
            <p:nvPr/>
          </p:nvSpPr>
          <p:spPr>
            <a:xfrm>
              <a:off x="2285984" y="3857628"/>
              <a:ext cx="500066" cy="500066"/>
            </a:xfrm>
            <a:prstGeom prst="rect">
              <a:avLst/>
            </a:prstGeom>
            <a:noFill/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8" name="Прямоугольник 47"/>
            <p:cNvSpPr/>
            <p:nvPr/>
          </p:nvSpPr>
          <p:spPr>
            <a:xfrm>
              <a:off x="2285984" y="4357694"/>
              <a:ext cx="500066" cy="500066"/>
            </a:xfrm>
            <a:prstGeom prst="rect">
              <a:avLst/>
            </a:prstGeom>
            <a:noFill/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9" name="Прямоугольник 48"/>
            <p:cNvSpPr/>
            <p:nvPr/>
          </p:nvSpPr>
          <p:spPr>
            <a:xfrm>
              <a:off x="2786050" y="4357694"/>
              <a:ext cx="500066" cy="500066"/>
            </a:xfrm>
            <a:prstGeom prst="rect">
              <a:avLst/>
            </a:prstGeom>
            <a:noFill/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0" name="Прямоугольник 49"/>
            <p:cNvSpPr/>
            <p:nvPr/>
          </p:nvSpPr>
          <p:spPr>
            <a:xfrm>
              <a:off x="3286116" y="4857760"/>
              <a:ext cx="500066" cy="500066"/>
            </a:xfrm>
            <a:prstGeom prst="rect">
              <a:avLst/>
            </a:prstGeom>
            <a:noFill/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1" name="Прямоугольник 50"/>
            <p:cNvSpPr/>
            <p:nvPr/>
          </p:nvSpPr>
          <p:spPr>
            <a:xfrm>
              <a:off x="3286116" y="4357694"/>
              <a:ext cx="500066" cy="500066"/>
            </a:xfrm>
            <a:prstGeom prst="rect">
              <a:avLst/>
            </a:prstGeom>
            <a:noFill/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2" name="Прямоугольник 51"/>
            <p:cNvSpPr/>
            <p:nvPr/>
          </p:nvSpPr>
          <p:spPr>
            <a:xfrm>
              <a:off x="1285852" y="4857760"/>
              <a:ext cx="500066" cy="500066"/>
            </a:xfrm>
            <a:prstGeom prst="rect">
              <a:avLst/>
            </a:prstGeom>
            <a:noFill/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3" name="Прямоугольник 52"/>
            <p:cNvSpPr/>
            <p:nvPr/>
          </p:nvSpPr>
          <p:spPr>
            <a:xfrm>
              <a:off x="1785918" y="4857760"/>
              <a:ext cx="500066" cy="500066"/>
            </a:xfrm>
            <a:prstGeom prst="rect">
              <a:avLst/>
            </a:prstGeom>
            <a:noFill/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4" name="Прямоугольник 53"/>
            <p:cNvSpPr/>
            <p:nvPr/>
          </p:nvSpPr>
          <p:spPr>
            <a:xfrm>
              <a:off x="4286248" y="4857760"/>
              <a:ext cx="500066" cy="500066"/>
            </a:xfrm>
            <a:prstGeom prst="rect">
              <a:avLst/>
            </a:prstGeom>
            <a:noFill/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5" name="Прямоугольник 54"/>
            <p:cNvSpPr/>
            <p:nvPr/>
          </p:nvSpPr>
          <p:spPr>
            <a:xfrm>
              <a:off x="2285984" y="4857760"/>
              <a:ext cx="500066" cy="500066"/>
            </a:xfrm>
            <a:prstGeom prst="rect">
              <a:avLst/>
            </a:prstGeom>
            <a:noFill/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6" name="Прямоугольник 55"/>
            <p:cNvSpPr/>
            <p:nvPr/>
          </p:nvSpPr>
          <p:spPr>
            <a:xfrm>
              <a:off x="6286512" y="5357826"/>
              <a:ext cx="500066" cy="500066"/>
            </a:xfrm>
            <a:prstGeom prst="rect">
              <a:avLst/>
            </a:prstGeom>
            <a:noFill/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7" name="Прямоугольник 56"/>
            <p:cNvSpPr/>
            <p:nvPr/>
          </p:nvSpPr>
          <p:spPr>
            <a:xfrm>
              <a:off x="5786446" y="5357826"/>
              <a:ext cx="500066" cy="500066"/>
            </a:xfrm>
            <a:prstGeom prst="rect">
              <a:avLst/>
            </a:prstGeom>
            <a:noFill/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8" name="Прямоугольник 57"/>
            <p:cNvSpPr/>
            <p:nvPr/>
          </p:nvSpPr>
          <p:spPr>
            <a:xfrm>
              <a:off x="5286380" y="5357826"/>
              <a:ext cx="500066" cy="500066"/>
            </a:xfrm>
            <a:prstGeom prst="rect">
              <a:avLst/>
            </a:prstGeom>
            <a:noFill/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9" name="Прямоугольник 58"/>
            <p:cNvSpPr/>
            <p:nvPr/>
          </p:nvSpPr>
          <p:spPr>
            <a:xfrm>
              <a:off x="4786314" y="5357826"/>
              <a:ext cx="500066" cy="500066"/>
            </a:xfrm>
            <a:prstGeom prst="rect">
              <a:avLst/>
            </a:prstGeom>
            <a:noFill/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0" name="Прямоугольник 59"/>
            <p:cNvSpPr/>
            <p:nvPr/>
          </p:nvSpPr>
          <p:spPr>
            <a:xfrm>
              <a:off x="4286248" y="5357826"/>
              <a:ext cx="500066" cy="500066"/>
            </a:xfrm>
            <a:prstGeom prst="rect">
              <a:avLst/>
            </a:prstGeom>
            <a:noFill/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1" name="Прямоугольник 60"/>
            <p:cNvSpPr/>
            <p:nvPr/>
          </p:nvSpPr>
          <p:spPr>
            <a:xfrm>
              <a:off x="6786578" y="5357826"/>
              <a:ext cx="500066" cy="500066"/>
            </a:xfrm>
            <a:prstGeom prst="rect">
              <a:avLst/>
            </a:prstGeom>
            <a:noFill/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62" name="Прямоугольник 61"/>
          <p:cNvSpPr/>
          <p:nvPr/>
        </p:nvSpPr>
        <p:spPr>
          <a:xfrm>
            <a:off x="1643042" y="357166"/>
            <a:ext cx="7000924" cy="928694"/>
          </a:xfrm>
          <a:prstGeom prst="rect">
            <a:avLst/>
          </a:prstGeom>
          <a:gradFill flip="none" rotWithShape="1">
            <a:gsLst>
              <a:gs pos="0">
                <a:srgbClr val="71FFB1">
                  <a:tint val="66000"/>
                  <a:satMod val="160000"/>
                </a:srgbClr>
              </a:gs>
              <a:gs pos="50000">
                <a:srgbClr val="71FFB1">
                  <a:tint val="44500"/>
                  <a:satMod val="160000"/>
                </a:srgbClr>
              </a:gs>
              <a:gs pos="100000">
                <a:srgbClr val="71FFB1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Дорогой друг! Предлагаю тебе совершить прогулку по сказочному лесу загадок.</a:t>
            </a:r>
            <a:endParaRPr lang="ru-RU" sz="2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7" name="Рисунок 66" descr="ButtonCrysB.png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100392" y="5805264"/>
            <a:ext cx="634921" cy="634921"/>
          </a:xfrm>
          <a:prstGeom prst="rect">
            <a:avLst/>
          </a:prstGeom>
          <a:gradFill flip="none" rotWithShape="1">
            <a:gsLst>
              <a:gs pos="0">
                <a:srgbClr val="71FFB1">
                  <a:tint val="66000"/>
                  <a:satMod val="160000"/>
                </a:srgbClr>
              </a:gs>
              <a:gs pos="50000">
                <a:srgbClr val="71FFB1">
                  <a:tint val="44500"/>
                  <a:satMod val="160000"/>
                </a:srgbClr>
              </a:gs>
              <a:gs pos="100000">
                <a:srgbClr val="71FFB1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</p:pic>
      <p:sp>
        <p:nvSpPr>
          <p:cNvPr id="66" name="Управляющая кнопка: сведения 65">
            <a:hlinkClick r:id="" action="ppaction://hlinkshowjump?jump=lastslide" highlightClick="1"/>
          </p:cNvPr>
          <p:cNvSpPr/>
          <p:nvPr/>
        </p:nvSpPr>
        <p:spPr>
          <a:xfrm>
            <a:off x="8072462" y="4929198"/>
            <a:ext cx="571504" cy="642942"/>
          </a:xfrm>
          <a:prstGeom prst="actionButtonInformation">
            <a:avLst/>
          </a:prstGeom>
          <a:gradFill flip="none" rotWithShape="1">
            <a:gsLst>
              <a:gs pos="0">
                <a:srgbClr val="71FFB1">
                  <a:tint val="66000"/>
                  <a:satMod val="160000"/>
                </a:srgbClr>
              </a:gs>
              <a:gs pos="50000">
                <a:srgbClr val="71FFB1">
                  <a:tint val="44500"/>
                  <a:satMod val="160000"/>
                </a:srgbClr>
              </a:gs>
              <a:gs pos="100000">
                <a:srgbClr val="71FFB1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9" name="Рисунок 68" descr="101950413_5177462_15ef1a59533bdbc78a6bcbbda332689f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58016" y="2196478"/>
            <a:ext cx="1943097" cy="2185009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715140" y="1500174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</a:t>
            </a:r>
            <a:endParaRPr lang="ru-RU" sz="4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215074" y="1500174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endParaRPr lang="ru-RU" sz="4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214810" y="2000240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5214942" y="2000240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214942" y="1500174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</a:t>
            </a:r>
            <a:endParaRPr lang="ru-RU" sz="4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714876" y="1500174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endParaRPr lang="ru-RU" sz="4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214810" y="1500174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ш</a:t>
            </a:r>
            <a:endParaRPr lang="ru-RU" sz="4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714744" y="1500174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л</a:t>
            </a:r>
            <a:endParaRPr lang="ru-RU" sz="4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214678" y="1500174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endParaRPr lang="ru-RU" sz="4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2714612" y="1500174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endParaRPr lang="ru-RU" sz="4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5715008" y="1500174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</a:t>
            </a:r>
            <a:endParaRPr lang="ru-RU" sz="4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3214678" y="2000240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3714744" y="2000240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endParaRPr lang="ru-RU" sz="4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4714876" y="2000240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3714744" y="5500702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endParaRPr lang="ru-RU" sz="48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3714744" y="5000636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д</a:t>
            </a:r>
            <a:endParaRPr lang="ru-RU" sz="48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3714744" y="4500570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endParaRPr lang="ru-RU" sz="48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5214942" y="3000372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5214942" y="2500306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рямоугольник 21"/>
          <p:cNvSpPr/>
          <p:nvPr/>
        </p:nvSpPr>
        <p:spPr>
          <a:xfrm>
            <a:off x="3714744" y="2500306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endParaRPr lang="ru-RU" sz="4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3714744" y="4000504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г</a:t>
            </a:r>
            <a:endParaRPr lang="ru-RU" sz="48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3714744" y="3500438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endParaRPr lang="ru-RU" sz="48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3714744" y="3000372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з</a:t>
            </a:r>
            <a:endParaRPr lang="ru-RU" sz="48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3714744" y="6000768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к</a:t>
            </a:r>
            <a:endParaRPr lang="ru-RU" sz="48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2714612" y="3000372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Прямоугольник 27"/>
          <p:cNvSpPr/>
          <p:nvPr/>
        </p:nvSpPr>
        <p:spPr>
          <a:xfrm>
            <a:off x="4714876" y="3000372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Прямоугольник 28"/>
          <p:cNvSpPr/>
          <p:nvPr/>
        </p:nvSpPr>
        <p:spPr>
          <a:xfrm>
            <a:off x="4214810" y="3000372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Прямоугольник 29"/>
          <p:cNvSpPr/>
          <p:nvPr/>
        </p:nvSpPr>
        <p:spPr>
          <a:xfrm>
            <a:off x="4714876" y="2500306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Прямоугольник 30"/>
          <p:cNvSpPr/>
          <p:nvPr/>
        </p:nvSpPr>
        <p:spPr>
          <a:xfrm>
            <a:off x="4214810" y="2500306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3214678" y="3000372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Прямоугольник 32"/>
          <p:cNvSpPr/>
          <p:nvPr/>
        </p:nvSpPr>
        <p:spPr>
          <a:xfrm>
            <a:off x="2714612" y="2500306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рямоугольник 33"/>
          <p:cNvSpPr/>
          <p:nvPr/>
        </p:nvSpPr>
        <p:spPr>
          <a:xfrm>
            <a:off x="3214678" y="2500306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рямоугольник 34"/>
          <p:cNvSpPr/>
          <p:nvPr/>
        </p:nvSpPr>
        <p:spPr>
          <a:xfrm>
            <a:off x="2714612" y="5500702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Прямоугольник 35"/>
          <p:cNvSpPr/>
          <p:nvPr/>
        </p:nvSpPr>
        <p:spPr>
          <a:xfrm>
            <a:off x="2214546" y="3500438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Прямоугольник 36"/>
          <p:cNvSpPr/>
          <p:nvPr/>
        </p:nvSpPr>
        <p:spPr>
          <a:xfrm>
            <a:off x="2714612" y="3500438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Прямоугольник 37"/>
          <p:cNvSpPr/>
          <p:nvPr/>
        </p:nvSpPr>
        <p:spPr>
          <a:xfrm>
            <a:off x="3214678" y="3500438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Прямоугольник 38"/>
          <p:cNvSpPr/>
          <p:nvPr/>
        </p:nvSpPr>
        <p:spPr>
          <a:xfrm>
            <a:off x="4214810" y="4000504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Прямоугольник 39"/>
          <p:cNvSpPr/>
          <p:nvPr/>
        </p:nvSpPr>
        <p:spPr>
          <a:xfrm>
            <a:off x="6215074" y="3000372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Прямоугольник 40"/>
          <p:cNvSpPr/>
          <p:nvPr/>
        </p:nvSpPr>
        <p:spPr>
          <a:xfrm>
            <a:off x="5715008" y="3000372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Прямоугольник 41"/>
          <p:cNvSpPr/>
          <p:nvPr/>
        </p:nvSpPr>
        <p:spPr>
          <a:xfrm>
            <a:off x="3214678" y="4500570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Прямоугольник 42"/>
          <p:cNvSpPr/>
          <p:nvPr/>
        </p:nvSpPr>
        <p:spPr>
          <a:xfrm>
            <a:off x="4714876" y="4000504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Прямоугольник 43"/>
          <p:cNvSpPr/>
          <p:nvPr/>
        </p:nvSpPr>
        <p:spPr>
          <a:xfrm>
            <a:off x="5214942" y="4000504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Прямоугольник 44"/>
          <p:cNvSpPr/>
          <p:nvPr/>
        </p:nvSpPr>
        <p:spPr>
          <a:xfrm>
            <a:off x="4214810" y="5000636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Прямоугольник 45"/>
          <p:cNvSpPr/>
          <p:nvPr/>
        </p:nvSpPr>
        <p:spPr>
          <a:xfrm>
            <a:off x="2714612" y="4500570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Прямоугольник 46"/>
          <p:cNvSpPr/>
          <p:nvPr/>
        </p:nvSpPr>
        <p:spPr>
          <a:xfrm>
            <a:off x="2214546" y="4500570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Прямоугольник 47"/>
          <p:cNvSpPr/>
          <p:nvPr/>
        </p:nvSpPr>
        <p:spPr>
          <a:xfrm>
            <a:off x="2214546" y="5000636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Прямоугольник 48"/>
          <p:cNvSpPr/>
          <p:nvPr/>
        </p:nvSpPr>
        <p:spPr>
          <a:xfrm>
            <a:off x="2714612" y="5000636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0" name="Прямоугольник 49"/>
          <p:cNvSpPr/>
          <p:nvPr/>
        </p:nvSpPr>
        <p:spPr>
          <a:xfrm>
            <a:off x="3214678" y="5500702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1" name="Прямоугольник 50"/>
          <p:cNvSpPr/>
          <p:nvPr/>
        </p:nvSpPr>
        <p:spPr>
          <a:xfrm>
            <a:off x="3214678" y="5000636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Прямоугольник 51"/>
          <p:cNvSpPr/>
          <p:nvPr/>
        </p:nvSpPr>
        <p:spPr>
          <a:xfrm>
            <a:off x="1214414" y="5500702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Прямоугольник 52"/>
          <p:cNvSpPr/>
          <p:nvPr/>
        </p:nvSpPr>
        <p:spPr>
          <a:xfrm>
            <a:off x="1714480" y="5500702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4" name="Прямоугольник 53"/>
          <p:cNvSpPr/>
          <p:nvPr/>
        </p:nvSpPr>
        <p:spPr>
          <a:xfrm>
            <a:off x="4214810" y="5500702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5" name="Прямоугольник 54"/>
          <p:cNvSpPr/>
          <p:nvPr/>
        </p:nvSpPr>
        <p:spPr>
          <a:xfrm>
            <a:off x="2214546" y="5500702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6" name="Прямоугольник 55"/>
          <p:cNvSpPr/>
          <p:nvPr/>
        </p:nvSpPr>
        <p:spPr>
          <a:xfrm>
            <a:off x="6215074" y="6000768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7" name="Прямоугольник 56"/>
          <p:cNvSpPr/>
          <p:nvPr/>
        </p:nvSpPr>
        <p:spPr>
          <a:xfrm>
            <a:off x="5715008" y="6000768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Прямоугольник 57"/>
          <p:cNvSpPr/>
          <p:nvPr/>
        </p:nvSpPr>
        <p:spPr>
          <a:xfrm>
            <a:off x="5214942" y="6000768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9" name="Прямоугольник 58"/>
          <p:cNvSpPr/>
          <p:nvPr/>
        </p:nvSpPr>
        <p:spPr>
          <a:xfrm>
            <a:off x="4714876" y="6000768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0" name="Прямоугольник 59"/>
          <p:cNvSpPr/>
          <p:nvPr/>
        </p:nvSpPr>
        <p:spPr>
          <a:xfrm>
            <a:off x="4214810" y="6000768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1" name="Прямоугольник 60"/>
          <p:cNvSpPr/>
          <p:nvPr/>
        </p:nvSpPr>
        <p:spPr>
          <a:xfrm>
            <a:off x="6715140" y="6000768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9" name="Прямоугольник 68"/>
          <p:cNvSpPr/>
          <p:nvPr/>
        </p:nvSpPr>
        <p:spPr>
          <a:xfrm>
            <a:off x="1643042" y="357166"/>
            <a:ext cx="7000924" cy="928694"/>
          </a:xfrm>
          <a:prstGeom prst="rect">
            <a:avLst/>
          </a:prstGeom>
          <a:gradFill flip="none" rotWithShape="1">
            <a:gsLst>
              <a:gs pos="0">
                <a:srgbClr val="71FFB1">
                  <a:tint val="66000"/>
                  <a:satMod val="160000"/>
                </a:srgbClr>
              </a:gs>
              <a:gs pos="50000">
                <a:srgbClr val="71FFB1">
                  <a:tint val="44500"/>
                  <a:satMod val="160000"/>
                </a:srgbClr>
              </a:gs>
              <a:gs pos="100000">
                <a:srgbClr val="71FFB1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1. Сказочный маг, чародей.</a:t>
            </a:r>
            <a:endParaRPr lang="ru-RU" sz="4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0" name="Стрелка вправо 69"/>
          <p:cNvSpPr/>
          <p:nvPr/>
        </p:nvSpPr>
        <p:spPr>
          <a:xfrm>
            <a:off x="2071670" y="1571612"/>
            <a:ext cx="500066" cy="357190"/>
          </a:xfrm>
          <a:prstGeom prst="rightArrow">
            <a:avLst/>
          </a:prstGeom>
          <a:gradFill flip="none" rotWithShape="1">
            <a:gsLst>
              <a:gs pos="0">
                <a:srgbClr val="71FFB1">
                  <a:tint val="66000"/>
                  <a:satMod val="160000"/>
                </a:srgbClr>
              </a:gs>
              <a:gs pos="50000">
                <a:srgbClr val="71FFB1">
                  <a:tint val="44500"/>
                  <a:satMod val="160000"/>
                </a:srgbClr>
              </a:gs>
              <a:gs pos="100000">
                <a:srgbClr val="71FFB1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1" name="TextBox 70"/>
          <p:cNvSpPr txBox="1"/>
          <p:nvPr/>
        </p:nvSpPr>
        <p:spPr>
          <a:xfrm>
            <a:off x="1500166" y="1357298"/>
            <a:ext cx="35719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sz="4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2" name="Рисунок 71" descr="ButtonCrysB.png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100392" y="5805264"/>
            <a:ext cx="634921" cy="634921"/>
          </a:xfrm>
          <a:prstGeom prst="rect">
            <a:avLst/>
          </a:prstGeom>
          <a:gradFill flip="none" rotWithShape="1">
            <a:gsLst>
              <a:gs pos="0">
                <a:srgbClr val="71FFB1">
                  <a:tint val="66000"/>
                  <a:satMod val="160000"/>
                </a:srgbClr>
              </a:gs>
              <a:gs pos="50000">
                <a:srgbClr val="71FFB1">
                  <a:tint val="44500"/>
                  <a:satMod val="160000"/>
                </a:srgbClr>
              </a:gs>
              <a:gs pos="100000">
                <a:srgbClr val="71FFB1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</p:pic>
      <p:pic>
        <p:nvPicPr>
          <p:cNvPr id="65" name="Рисунок 64" descr="0_9e69b_48063853_M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29388" y="2357430"/>
            <a:ext cx="2286017" cy="3048021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9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715140" y="1500174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</a:t>
            </a:r>
            <a:endParaRPr lang="ru-RU" sz="4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215074" y="1500174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endParaRPr lang="ru-RU" sz="4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214810" y="2000240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endParaRPr lang="ru-RU" sz="4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214942" y="2000240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</a:t>
            </a:r>
            <a:endParaRPr lang="ru-RU" sz="4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214942" y="1500174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</a:t>
            </a:r>
            <a:endParaRPr lang="ru-RU" sz="4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714876" y="1500174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endParaRPr lang="ru-RU" sz="4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214810" y="1500174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ш</a:t>
            </a:r>
            <a:endParaRPr lang="ru-RU" sz="4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714744" y="1500174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л</a:t>
            </a:r>
            <a:endParaRPr lang="ru-RU" sz="4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214678" y="1500174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endParaRPr lang="ru-RU" sz="4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2714612" y="1500174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endParaRPr lang="ru-RU" sz="4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5715008" y="1500174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</a:t>
            </a:r>
            <a:endParaRPr lang="ru-RU" sz="4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3214678" y="2000240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</a:t>
            </a:r>
            <a:endParaRPr lang="ru-RU" sz="4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3714744" y="2000240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endParaRPr lang="ru-RU" sz="4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4714876" y="2000240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endParaRPr lang="ru-RU" sz="4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3714744" y="5500702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endParaRPr lang="ru-RU" sz="48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3714744" y="5000636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д</a:t>
            </a:r>
            <a:endParaRPr lang="ru-RU" sz="48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3714744" y="4500570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endParaRPr lang="ru-RU" sz="48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5214942" y="3000372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5214942" y="2500306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рямоугольник 21"/>
          <p:cNvSpPr/>
          <p:nvPr/>
        </p:nvSpPr>
        <p:spPr>
          <a:xfrm>
            <a:off x="3714744" y="2500306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endParaRPr lang="ru-RU" sz="4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3714744" y="4000504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г</a:t>
            </a:r>
            <a:endParaRPr lang="ru-RU" sz="48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3714744" y="3500438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endParaRPr lang="ru-RU" sz="48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3714744" y="3000372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з</a:t>
            </a:r>
            <a:endParaRPr lang="ru-RU" sz="48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3714744" y="6000768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к</a:t>
            </a:r>
            <a:endParaRPr lang="ru-RU" sz="48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2714612" y="3000372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Прямоугольник 27"/>
          <p:cNvSpPr/>
          <p:nvPr/>
        </p:nvSpPr>
        <p:spPr>
          <a:xfrm>
            <a:off x="4714876" y="3000372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Прямоугольник 28"/>
          <p:cNvSpPr/>
          <p:nvPr/>
        </p:nvSpPr>
        <p:spPr>
          <a:xfrm>
            <a:off x="4214810" y="3000372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Прямоугольник 29"/>
          <p:cNvSpPr/>
          <p:nvPr/>
        </p:nvSpPr>
        <p:spPr>
          <a:xfrm>
            <a:off x="4714876" y="2500306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Прямоугольник 30"/>
          <p:cNvSpPr/>
          <p:nvPr/>
        </p:nvSpPr>
        <p:spPr>
          <a:xfrm>
            <a:off x="4214810" y="2500306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3214678" y="3000372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Прямоугольник 32"/>
          <p:cNvSpPr/>
          <p:nvPr/>
        </p:nvSpPr>
        <p:spPr>
          <a:xfrm>
            <a:off x="2714612" y="2500306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рямоугольник 33"/>
          <p:cNvSpPr/>
          <p:nvPr/>
        </p:nvSpPr>
        <p:spPr>
          <a:xfrm>
            <a:off x="3214678" y="2500306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рямоугольник 34"/>
          <p:cNvSpPr/>
          <p:nvPr/>
        </p:nvSpPr>
        <p:spPr>
          <a:xfrm>
            <a:off x="2714612" y="5500702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Прямоугольник 35"/>
          <p:cNvSpPr/>
          <p:nvPr/>
        </p:nvSpPr>
        <p:spPr>
          <a:xfrm>
            <a:off x="2214546" y="3500438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Прямоугольник 36"/>
          <p:cNvSpPr/>
          <p:nvPr/>
        </p:nvSpPr>
        <p:spPr>
          <a:xfrm>
            <a:off x="2714612" y="3500438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Прямоугольник 37"/>
          <p:cNvSpPr/>
          <p:nvPr/>
        </p:nvSpPr>
        <p:spPr>
          <a:xfrm>
            <a:off x="3214678" y="3500438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Прямоугольник 38"/>
          <p:cNvSpPr/>
          <p:nvPr/>
        </p:nvSpPr>
        <p:spPr>
          <a:xfrm>
            <a:off x="4214810" y="4000504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Прямоугольник 39"/>
          <p:cNvSpPr/>
          <p:nvPr/>
        </p:nvSpPr>
        <p:spPr>
          <a:xfrm>
            <a:off x="6215074" y="3000372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Прямоугольник 40"/>
          <p:cNvSpPr/>
          <p:nvPr/>
        </p:nvSpPr>
        <p:spPr>
          <a:xfrm>
            <a:off x="5715008" y="3000372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Прямоугольник 41"/>
          <p:cNvSpPr/>
          <p:nvPr/>
        </p:nvSpPr>
        <p:spPr>
          <a:xfrm>
            <a:off x="3214678" y="4500570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Прямоугольник 42"/>
          <p:cNvSpPr/>
          <p:nvPr/>
        </p:nvSpPr>
        <p:spPr>
          <a:xfrm>
            <a:off x="4714876" y="4000504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Прямоугольник 43"/>
          <p:cNvSpPr/>
          <p:nvPr/>
        </p:nvSpPr>
        <p:spPr>
          <a:xfrm>
            <a:off x="5214942" y="4000504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Прямоугольник 44"/>
          <p:cNvSpPr/>
          <p:nvPr/>
        </p:nvSpPr>
        <p:spPr>
          <a:xfrm>
            <a:off x="4214810" y="5000636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Прямоугольник 45"/>
          <p:cNvSpPr/>
          <p:nvPr/>
        </p:nvSpPr>
        <p:spPr>
          <a:xfrm>
            <a:off x="2714612" y="4500570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Прямоугольник 46"/>
          <p:cNvSpPr/>
          <p:nvPr/>
        </p:nvSpPr>
        <p:spPr>
          <a:xfrm>
            <a:off x="2214546" y="4500570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Прямоугольник 47"/>
          <p:cNvSpPr/>
          <p:nvPr/>
        </p:nvSpPr>
        <p:spPr>
          <a:xfrm>
            <a:off x="2214546" y="5000636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Прямоугольник 48"/>
          <p:cNvSpPr/>
          <p:nvPr/>
        </p:nvSpPr>
        <p:spPr>
          <a:xfrm>
            <a:off x="2714612" y="5000636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0" name="Прямоугольник 49"/>
          <p:cNvSpPr/>
          <p:nvPr/>
        </p:nvSpPr>
        <p:spPr>
          <a:xfrm>
            <a:off x="3214678" y="5500702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1" name="Прямоугольник 50"/>
          <p:cNvSpPr/>
          <p:nvPr/>
        </p:nvSpPr>
        <p:spPr>
          <a:xfrm>
            <a:off x="3214678" y="5000636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Прямоугольник 51"/>
          <p:cNvSpPr/>
          <p:nvPr/>
        </p:nvSpPr>
        <p:spPr>
          <a:xfrm>
            <a:off x="1214414" y="5500702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Прямоугольник 52"/>
          <p:cNvSpPr/>
          <p:nvPr/>
        </p:nvSpPr>
        <p:spPr>
          <a:xfrm>
            <a:off x="1714480" y="5500702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4" name="Прямоугольник 53"/>
          <p:cNvSpPr/>
          <p:nvPr/>
        </p:nvSpPr>
        <p:spPr>
          <a:xfrm>
            <a:off x="4214810" y="5500702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5" name="Прямоугольник 54"/>
          <p:cNvSpPr/>
          <p:nvPr/>
        </p:nvSpPr>
        <p:spPr>
          <a:xfrm>
            <a:off x="2214546" y="5500702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6" name="Прямоугольник 55"/>
          <p:cNvSpPr/>
          <p:nvPr/>
        </p:nvSpPr>
        <p:spPr>
          <a:xfrm>
            <a:off x="6215074" y="6000768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7" name="Прямоугольник 56"/>
          <p:cNvSpPr/>
          <p:nvPr/>
        </p:nvSpPr>
        <p:spPr>
          <a:xfrm>
            <a:off x="5715008" y="6000768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Прямоугольник 57"/>
          <p:cNvSpPr/>
          <p:nvPr/>
        </p:nvSpPr>
        <p:spPr>
          <a:xfrm>
            <a:off x="5214942" y="6000768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9" name="Прямоугольник 58"/>
          <p:cNvSpPr/>
          <p:nvPr/>
        </p:nvSpPr>
        <p:spPr>
          <a:xfrm>
            <a:off x="4714876" y="6000768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0" name="Прямоугольник 59"/>
          <p:cNvSpPr/>
          <p:nvPr/>
        </p:nvSpPr>
        <p:spPr>
          <a:xfrm>
            <a:off x="4214810" y="6000768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1" name="Прямоугольник 60"/>
          <p:cNvSpPr/>
          <p:nvPr/>
        </p:nvSpPr>
        <p:spPr>
          <a:xfrm>
            <a:off x="6715140" y="6000768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0" name="Стрелка вправо 69"/>
          <p:cNvSpPr/>
          <p:nvPr/>
        </p:nvSpPr>
        <p:spPr>
          <a:xfrm>
            <a:off x="2071670" y="2071678"/>
            <a:ext cx="500066" cy="357190"/>
          </a:xfrm>
          <a:prstGeom prst="rightArrow">
            <a:avLst/>
          </a:prstGeom>
          <a:gradFill flip="none" rotWithShape="1">
            <a:gsLst>
              <a:gs pos="0">
                <a:srgbClr val="71FFB1">
                  <a:tint val="66000"/>
                  <a:satMod val="160000"/>
                </a:srgbClr>
              </a:gs>
              <a:gs pos="50000">
                <a:srgbClr val="71FFB1">
                  <a:tint val="44500"/>
                  <a:satMod val="160000"/>
                </a:srgbClr>
              </a:gs>
              <a:gs pos="100000">
                <a:srgbClr val="71FFB1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4" name="TextBox 63"/>
          <p:cNvSpPr txBox="1"/>
          <p:nvPr/>
        </p:nvSpPr>
        <p:spPr>
          <a:xfrm>
            <a:off x="1571604" y="1857364"/>
            <a:ext cx="35719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endParaRPr lang="ru-RU" sz="4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6" name="Прямоугольник 65"/>
          <p:cNvSpPr/>
          <p:nvPr/>
        </p:nvSpPr>
        <p:spPr>
          <a:xfrm>
            <a:off x="1643042" y="357166"/>
            <a:ext cx="7000924" cy="928694"/>
          </a:xfrm>
          <a:prstGeom prst="rect">
            <a:avLst/>
          </a:prstGeom>
          <a:gradFill flip="none" rotWithShape="1">
            <a:gsLst>
              <a:gs pos="0">
                <a:srgbClr val="71FFB1">
                  <a:tint val="66000"/>
                  <a:satMod val="160000"/>
                </a:srgbClr>
              </a:gs>
              <a:gs pos="50000">
                <a:srgbClr val="71FFB1">
                  <a:tint val="44500"/>
                  <a:satMod val="160000"/>
                </a:srgbClr>
              </a:gs>
              <a:gs pos="100000">
                <a:srgbClr val="71FFB1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2. Сетка, в которую попалась золотая рыбка.</a:t>
            </a:r>
            <a:endParaRPr lang="ru-RU" sz="3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7" name="Рисунок 66" descr="ButtonCrysB.png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100392" y="5805264"/>
            <a:ext cx="634921" cy="634921"/>
          </a:xfrm>
          <a:prstGeom prst="rect">
            <a:avLst/>
          </a:prstGeom>
          <a:gradFill flip="none" rotWithShape="1">
            <a:gsLst>
              <a:gs pos="0">
                <a:srgbClr val="71FFB1">
                  <a:tint val="66000"/>
                  <a:satMod val="160000"/>
                </a:srgbClr>
              </a:gs>
              <a:gs pos="50000">
                <a:srgbClr val="71FFB1">
                  <a:tint val="44500"/>
                  <a:satMod val="160000"/>
                </a:srgbClr>
              </a:gs>
              <a:gs pos="100000">
                <a:srgbClr val="71FFB1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</p:pic>
      <p:pic>
        <p:nvPicPr>
          <p:cNvPr id="65" name="Рисунок 64" descr="38868-1_1.jp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500826" y="3071810"/>
            <a:ext cx="2428082" cy="2321246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6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715140" y="1500174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</a:t>
            </a:r>
            <a:endParaRPr lang="ru-RU" sz="4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215074" y="1500174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endParaRPr lang="ru-RU" sz="4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214810" y="2000240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endParaRPr lang="ru-RU" sz="4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214942" y="2000240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</a:t>
            </a:r>
            <a:endParaRPr lang="ru-RU" sz="4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214942" y="1500174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</a:t>
            </a:r>
            <a:endParaRPr lang="ru-RU" sz="4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714876" y="1500174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endParaRPr lang="ru-RU" sz="4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214810" y="1500174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ш</a:t>
            </a:r>
            <a:endParaRPr lang="ru-RU" sz="4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714744" y="1500174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л</a:t>
            </a:r>
            <a:endParaRPr lang="ru-RU" sz="4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214678" y="1500174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endParaRPr lang="ru-RU" sz="4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2714612" y="1500174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endParaRPr lang="ru-RU" sz="4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5715008" y="1500174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</a:t>
            </a:r>
            <a:endParaRPr lang="ru-RU" sz="4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3214678" y="2000240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</a:t>
            </a:r>
            <a:endParaRPr lang="ru-RU" sz="4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3714744" y="2000240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endParaRPr lang="ru-RU" sz="4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4714876" y="2000240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endParaRPr lang="ru-RU" sz="4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3714744" y="5500702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endParaRPr lang="ru-RU" sz="48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3714744" y="5000636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д</a:t>
            </a:r>
            <a:endParaRPr lang="ru-RU" sz="48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3714744" y="4500570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endParaRPr lang="ru-RU" sz="48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5214942" y="3000372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5214942" y="2500306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</a:t>
            </a:r>
            <a:endParaRPr lang="ru-RU" sz="4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3714744" y="2500306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endParaRPr lang="ru-RU" sz="4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3714744" y="4000504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г</a:t>
            </a:r>
            <a:endParaRPr lang="ru-RU" sz="48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3714744" y="3500438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endParaRPr lang="ru-RU" sz="48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3714744" y="3000372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з</a:t>
            </a:r>
            <a:endParaRPr lang="ru-RU" sz="48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3714744" y="6000768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к</a:t>
            </a:r>
            <a:endParaRPr lang="ru-RU" sz="48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2714612" y="3000372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Прямоугольник 27"/>
          <p:cNvSpPr/>
          <p:nvPr/>
        </p:nvSpPr>
        <p:spPr>
          <a:xfrm>
            <a:off x="4714876" y="3000372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Прямоугольник 28"/>
          <p:cNvSpPr/>
          <p:nvPr/>
        </p:nvSpPr>
        <p:spPr>
          <a:xfrm>
            <a:off x="4214810" y="3000372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Прямоугольник 29"/>
          <p:cNvSpPr/>
          <p:nvPr/>
        </p:nvSpPr>
        <p:spPr>
          <a:xfrm>
            <a:off x="4714876" y="2500306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endParaRPr lang="ru-RU" sz="4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4214810" y="2500306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</a:t>
            </a:r>
            <a:endParaRPr lang="ru-RU" sz="4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3214678" y="3000372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Прямоугольник 32"/>
          <p:cNvSpPr/>
          <p:nvPr/>
        </p:nvSpPr>
        <p:spPr>
          <a:xfrm>
            <a:off x="2714612" y="2500306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</a:t>
            </a:r>
            <a:endParaRPr lang="ru-RU" sz="4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4" name="Прямоугольник 33"/>
          <p:cNvSpPr/>
          <p:nvPr/>
        </p:nvSpPr>
        <p:spPr>
          <a:xfrm>
            <a:off x="3214678" y="2500306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</a:t>
            </a:r>
            <a:endParaRPr lang="ru-RU" sz="4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5" name="Прямоугольник 34"/>
          <p:cNvSpPr/>
          <p:nvPr/>
        </p:nvSpPr>
        <p:spPr>
          <a:xfrm>
            <a:off x="2714612" y="5500702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Прямоугольник 35"/>
          <p:cNvSpPr/>
          <p:nvPr/>
        </p:nvSpPr>
        <p:spPr>
          <a:xfrm>
            <a:off x="2214546" y="3500438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Прямоугольник 36"/>
          <p:cNvSpPr/>
          <p:nvPr/>
        </p:nvSpPr>
        <p:spPr>
          <a:xfrm>
            <a:off x="2714612" y="3500438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Прямоугольник 37"/>
          <p:cNvSpPr/>
          <p:nvPr/>
        </p:nvSpPr>
        <p:spPr>
          <a:xfrm>
            <a:off x="3214678" y="3500438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Прямоугольник 38"/>
          <p:cNvSpPr/>
          <p:nvPr/>
        </p:nvSpPr>
        <p:spPr>
          <a:xfrm>
            <a:off x="4214810" y="4000504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Прямоугольник 39"/>
          <p:cNvSpPr/>
          <p:nvPr/>
        </p:nvSpPr>
        <p:spPr>
          <a:xfrm>
            <a:off x="6215074" y="3000372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Прямоугольник 40"/>
          <p:cNvSpPr/>
          <p:nvPr/>
        </p:nvSpPr>
        <p:spPr>
          <a:xfrm>
            <a:off x="5715008" y="3000372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Прямоугольник 41"/>
          <p:cNvSpPr/>
          <p:nvPr/>
        </p:nvSpPr>
        <p:spPr>
          <a:xfrm>
            <a:off x="3214678" y="4500570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Прямоугольник 42"/>
          <p:cNvSpPr/>
          <p:nvPr/>
        </p:nvSpPr>
        <p:spPr>
          <a:xfrm>
            <a:off x="4714876" y="4000504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Прямоугольник 43"/>
          <p:cNvSpPr/>
          <p:nvPr/>
        </p:nvSpPr>
        <p:spPr>
          <a:xfrm>
            <a:off x="5214942" y="4000504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Прямоугольник 44"/>
          <p:cNvSpPr/>
          <p:nvPr/>
        </p:nvSpPr>
        <p:spPr>
          <a:xfrm>
            <a:off x="4214810" y="5000636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Прямоугольник 45"/>
          <p:cNvSpPr/>
          <p:nvPr/>
        </p:nvSpPr>
        <p:spPr>
          <a:xfrm>
            <a:off x="2714612" y="4500570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Прямоугольник 46"/>
          <p:cNvSpPr/>
          <p:nvPr/>
        </p:nvSpPr>
        <p:spPr>
          <a:xfrm>
            <a:off x="2214546" y="4500570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Прямоугольник 47"/>
          <p:cNvSpPr/>
          <p:nvPr/>
        </p:nvSpPr>
        <p:spPr>
          <a:xfrm>
            <a:off x="2214546" y="5000636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Прямоугольник 48"/>
          <p:cNvSpPr/>
          <p:nvPr/>
        </p:nvSpPr>
        <p:spPr>
          <a:xfrm>
            <a:off x="2714612" y="5000636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0" name="Прямоугольник 49"/>
          <p:cNvSpPr/>
          <p:nvPr/>
        </p:nvSpPr>
        <p:spPr>
          <a:xfrm>
            <a:off x="3214678" y="5500702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1" name="Прямоугольник 50"/>
          <p:cNvSpPr/>
          <p:nvPr/>
        </p:nvSpPr>
        <p:spPr>
          <a:xfrm>
            <a:off x="3214678" y="5000636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Прямоугольник 51"/>
          <p:cNvSpPr/>
          <p:nvPr/>
        </p:nvSpPr>
        <p:spPr>
          <a:xfrm>
            <a:off x="1214414" y="5500702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Прямоугольник 52"/>
          <p:cNvSpPr/>
          <p:nvPr/>
        </p:nvSpPr>
        <p:spPr>
          <a:xfrm>
            <a:off x="1714480" y="5500702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4" name="Прямоугольник 53"/>
          <p:cNvSpPr/>
          <p:nvPr/>
        </p:nvSpPr>
        <p:spPr>
          <a:xfrm>
            <a:off x="4214810" y="5500702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5" name="Прямоугольник 54"/>
          <p:cNvSpPr/>
          <p:nvPr/>
        </p:nvSpPr>
        <p:spPr>
          <a:xfrm>
            <a:off x="2214546" y="5500702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6" name="Прямоугольник 55"/>
          <p:cNvSpPr/>
          <p:nvPr/>
        </p:nvSpPr>
        <p:spPr>
          <a:xfrm>
            <a:off x="6215074" y="6000768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7" name="Прямоугольник 56"/>
          <p:cNvSpPr/>
          <p:nvPr/>
        </p:nvSpPr>
        <p:spPr>
          <a:xfrm>
            <a:off x="5715008" y="6000768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Прямоугольник 57"/>
          <p:cNvSpPr/>
          <p:nvPr/>
        </p:nvSpPr>
        <p:spPr>
          <a:xfrm>
            <a:off x="5214942" y="6000768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9" name="Прямоугольник 58"/>
          <p:cNvSpPr/>
          <p:nvPr/>
        </p:nvSpPr>
        <p:spPr>
          <a:xfrm>
            <a:off x="4714876" y="6000768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0" name="Прямоугольник 59"/>
          <p:cNvSpPr/>
          <p:nvPr/>
        </p:nvSpPr>
        <p:spPr>
          <a:xfrm>
            <a:off x="4214810" y="6000768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1" name="Прямоугольник 60"/>
          <p:cNvSpPr/>
          <p:nvPr/>
        </p:nvSpPr>
        <p:spPr>
          <a:xfrm>
            <a:off x="6715140" y="6000768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0" name="Стрелка вправо 69"/>
          <p:cNvSpPr/>
          <p:nvPr/>
        </p:nvSpPr>
        <p:spPr>
          <a:xfrm>
            <a:off x="2071670" y="2500306"/>
            <a:ext cx="500066" cy="357190"/>
          </a:xfrm>
          <a:prstGeom prst="rightArrow">
            <a:avLst/>
          </a:prstGeom>
          <a:gradFill flip="none" rotWithShape="1">
            <a:gsLst>
              <a:gs pos="0">
                <a:srgbClr val="71FFB1">
                  <a:tint val="66000"/>
                  <a:satMod val="160000"/>
                </a:srgbClr>
              </a:gs>
              <a:gs pos="50000">
                <a:srgbClr val="71FFB1">
                  <a:tint val="44500"/>
                  <a:satMod val="160000"/>
                </a:srgbClr>
              </a:gs>
              <a:gs pos="100000">
                <a:srgbClr val="71FFB1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4" name="TextBox 63"/>
          <p:cNvSpPr txBox="1"/>
          <p:nvPr/>
        </p:nvSpPr>
        <p:spPr>
          <a:xfrm>
            <a:off x="1571604" y="2285992"/>
            <a:ext cx="35719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endParaRPr lang="ru-RU" sz="4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6" name="Прямоугольник 65"/>
          <p:cNvSpPr/>
          <p:nvPr/>
        </p:nvSpPr>
        <p:spPr>
          <a:xfrm>
            <a:off x="1643042" y="357166"/>
            <a:ext cx="7000924" cy="928694"/>
          </a:xfrm>
          <a:prstGeom prst="rect">
            <a:avLst/>
          </a:prstGeom>
          <a:gradFill flip="none" rotWithShape="1">
            <a:gsLst>
              <a:gs pos="0">
                <a:srgbClr val="71FFB1">
                  <a:tint val="66000"/>
                  <a:satMod val="160000"/>
                </a:srgbClr>
              </a:gs>
              <a:gs pos="50000">
                <a:srgbClr val="71FFB1">
                  <a:tint val="44500"/>
                  <a:satMod val="160000"/>
                </a:srgbClr>
              </a:gs>
              <a:gs pos="100000">
                <a:srgbClr val="71FFB1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3. Имя богатыря из сказки А.С.Пушкина.</a:t>
            </a:r>
          </a:p>
        </p:txBody>
      </p:sp>
      <p:pic>
        <p:nvPicPr>
          <p:cNvPr id="67" name="Рисунок 66" descr="ButtonCrysB.png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100392" y="5805264"/>
            <a:ext cx="634921" cy="634921"/>
          </a:xfrm>
          <a:prstGeom prst="rect">
            <a:avLst/>
          </a:prstGeom>
          <a:gradFill flip="none" rotWithShape="1">
            <a:gsLst>
              <a:gs pos="0">
                <a:srgbClr val="71FFB1">
                  <a:tint val="66000"/>
                  <a:satMod val="160000"/>
                </a:srgbClr>
              </a:gs>
              <a:gs pos="50000">
                <a:srgbClr val="71FFB1">
                  <a:tint val="44500"/>
                  <a:satMod val="160000"/>
                </a:srgbClr>
              </a:gs>
              <a:gs pos="100000">
                <a:srgbClr val="71FFB1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</p:pic>
      <p:pic>
        <p:nvPicPr>
          <p:cNvPr id="65" name="Рисунок 64" descr="sk-ruslan-00.jp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929322" y="2214554"/>
            <a:ext cx="2731158" cy="3625848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6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715140" y="1500174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</a:t>
            </a:r>
            <a:endParaRPr lang="ru-RU" sz="4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215074" y="1500174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endParaRPr lang="ru-RU" sz="4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214810" y="2000240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endParaRPr lang="ru-RU" sz="4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214942" y="2000240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</a:t>
            </a:r>
            <a:endParaRPr lang="ru-RU" sz="4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214942" y="1500174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</a:t>
            </a:r>
            <a:endParaRPr lang="ru-RU" sz="4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714876" y="1500174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endParaRPr lang="ru-RU" sz="4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214810" y="1500174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ш</a:t>
            </a:r>
            <a:endParaRPr lang="ru-RU" sz="4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714744" y="1500174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л</a:t>
            </a:r>
            <a:endParaRPr lang="ru-RU" sz="4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214678" y="1500174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endParaRPr lang="ru-RU" sz="4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2714612" y="1500174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endParaRPr lang="ru-RU" sz="4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5715008" y="1500174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</a:t>
            </a:r>
            <a:endParaRPr lang="ru-RU" sz="4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3214678" y="2000240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</a:t>
            </a:r>
            <a:endParaRPr lang="ru-RU" sz="4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3714744" y="2000240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endParaRPr lang="ru-RU" sz="4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4714876" y="2000240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endParaRPr lang="ru-RU" sz="4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3714744" y="5500702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endParaRPr lang="ru-RU" sz="48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3714744" y="5000636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д</a:t>
            </a:r>
            <a:endParaRPr lang="ru-RU" sz="48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3714744" y="4500570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endParaRPr lang="ru-RU" sz="48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5214942" y="3000372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й</a:t>
            </a:r>
            <a:endParaRPr lang="ru-RU" sz="4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5214942" y="2500306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</a:t>
            </a:r>
            <a:endParaRPr lang="ru-RU" sz="4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3714744" y="2500306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endParaRPr lang="ru-RU" sz="4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3714744" y="4000504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г</a:t>
            </a:r>
            <a:endParaRPr lang="ru-RU" sz="48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3714744" y="3500438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endParaRPr lang="ru-RU" sz="48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3714744" y="3000372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з</a:t>
            </a:r>
            <a:endParaRPr lang="ru-RU" sz="48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3714744" y="6000768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к</a:t>
            </a:r>
            <a:endParaRPr lang="ru-RU" sz="48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2714612" y="3000372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</a:t>
            </a:r>
            <a:endParaRPr lang="ru-RU" sz="4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4714876" y="3000372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endParaRPr lang="ru-RU" sz="4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4214810" y="3000372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</a:t>
            </a:r>
            <a:endParaRPr lang="ru-RU" sz="4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4714876" y="2500306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endParaRPr lang="ru-RU" sz="4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4214810" y="2500306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</a:t>
            </a:r>
            <a:endParaRPr lang="ru-RU" sz="4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3214678" y="3000372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endParaRPr lang="ru-RU" sz="4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2714612" y="2500306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</a:t>
            </a:r>
            <a:endParaRPr lang="ru-RU" sz="4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4" name="Прямоугольник 33"/>
          <p:cNvSpPr/>
          <p:nvPr/>
        </p:nvSpPr>
        <p:spPr>
          <a:xfrm>
            <a:off x="3214678" y="2500306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</a:t>
            </a:r>
            <a:endParaRPr lang="ru-RU" sz="4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5" name="Прямоугольник 34"/>
          <p:cNvSpPr/>
          <p:nvPr/>
        </p:nvSpPr>
        <p:spPr>
          <a:xfrm>
            <a:off x="2714612" y="5500702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Прямоугольник 35"/>
          <p:cNvSpPr/>
          <p:nvPr/>
        </p:nvSpPr>
        <p:spPr>
          <a:xfrm>
            <a:off x="2214546" y="3500438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Прямоугольник 36"/>
          <p:cNvSpPr/>
          <p:nvPr/>
        </p:nvSpPr>
        <p:spPr>
          <a:xfrm>
            <a:off x="2714612" y="3500438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Прямоугольник 37"/>
          <p:cNvSpPr/>
          <p:nvPr/>
        </p:nvSpPr>
        <p:spPr>
          <a:xfrm>
            <a:off x="3214678" y="3500438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Прямоугольник 38"/>
          <p:cNvSpPr/>
          <p:nvPr/>
        </p:nvSpPr>
        <p:spPr>
          <a:xfrm>
            <a:off x="4214810" y="4000504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Прямоугольник 39"/>
          <p:cNvSpPr/>
          <p:nvPr/>
        </p:nvSpPr>
        <p:spPr>
          <a:xfrm>
            <a:off x="6215074" y="3000372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endParaRPr lang="ru-RU" sz="4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1" name="Прямоугольник 40"/>
          <p:cNvSpPr/>
          <p:nvPr/>
        </p:nvSpPr>
        <p:spPr>
          <a:xfrm>
            <a:off x="5715008" y="3000372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</a:t>
            </a:r>
            <a:endParaRPr lang="ru-RU" sz="4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2" name="Прямоугольник 41"/>
          <p:cNvSpPr/>
          <p:nvPr/>
        </p:nvSpPr>
        <p:spPr>
          <a:xfrm>
            <a:off x="3214678" y="4500570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Прямоугольник 42"/>
          <p:cNvSpPr/>
          <p:nvPr/>
        </p:nvSpPr>
        <p:spPr>
          <a:xfrm>
            <a:off x="4714876" y="4000504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Прямоугольник 43"/>
          <p:cNvSpPr/>
          <p:nvPr/>
        </p:nvSpPr>
        <p:spPr>
          <a:xfrm>
            <a:off x="5214942" y="4000504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Прямоугольник 44"/>
          <p:cNvSpPr/>
          <p:nvPr/>
        </p:nvSpPr>
        <p:spPr>
          <a:xfrm>
            <a:off x="4214810" y="5000636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Прямоугольник 45"/>
          <p:cNvSpPr/>
          <p:nvPr/>
        </p:nvSpPr>
        <p:spPr>
          <a:xfrm>
            <a:off x="2714612" y="4500570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Прямоугольник 46"/>
          <p:cNvSpPr/>
          <p:nvPr/>
        </p:nvSpPr>
        <p:spPr>
          <a:xfrm>
            <a:off x="2214546" y="4500570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Прямоугольник 47"/>
          <p:cNvSpPr/>
          <p:nvPr/>
        </p:nvSpPr>
        <p:spPr>
          <a:xfrm>
            <a:off x="2214546" y="5000636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Прямоугольник 48"/>
          <p:cNvSpPr/>
          <p:nvPr/>
        </p:nvSpPr>
        <p:spPr>
          <a:xfrm>
            <a:off x="2714612" y="5000636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0" name="Прямоугольник 49"/>
          <p:cNvSpPr/>
          <p:nvPr/>
        </p:nvSpPr>
        <p:spPr>
          <a:xfrm>
            <a:off x="3214678" y="5500702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1" name="Прямоугольник 50"/>
          <p:cNvSpPr/>
          <p:nvPr/>
        </p:nvSpPr>
        <p:spPr>
          <a:xfrm>
            <a:off x="3214678" y="5000636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Прямоугольник 51"/>
          <p:cNvSpPr/>
          <p:nvPr/>
        </p:nvSpPr>
        <p:spPr>
          <a:xfrm>
            <a:off x="1214414" y="5500702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Прямоугольник 52"/>
          <p:cNvSpPr/>
          <p:nvPr/>
        </p:nvSpPr>
        <p:spPr>
          <a:xfrm>
            <a:off x="1714480" y="5500702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4" name="Прямоугольник 53"/>
          <p:cNvSpPr/>
          <p:nvPr/>
        </p:nvSpPr>
        <p:spPr>
          <a:xfrm>
            <a:off x="4214810" y="5500702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5" name="Прямоугольник 54"/>
          <p:cNvSpPr/>
          <p:nvPr/>
        </p:nvSpPr>
        <p:spPr>
          <a:xfrm>
            <a:off x="2214546" y="5500702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6" name="Прямоугольник 55"/>
          <p:cNvSpPr/>
          <p:nvPr/>
        </p:nvSpPr>
        <p:spPr>
          <a:xfrm>
            <a:off x="6215074" y="6000768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7" name="Прямоугольник 56"/>
          <p:cNvSpPr/>
          <p:nvPr/>
        </p:nvSpPr>
        <p:spPr>
          <a:xfrm>
            <a:off x="5715008" y="6000768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Прямоугольник 57"/>
          <p:cNvSpPr/>
          <p:nvPr/>
        </p:nvSpPr>
        <p:spPr>
          <a:xfrm>
            <a:off x="5214942" y="6000768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9" name="Прямоугольник 58"/>
          <p:cNvSpPr/>
          <p:nvPr/>
        </p:nvSpPr>
        <p:spPr>
          <a:xfrm>
            <a:off x="4714876" y="6000768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0" name="Прямоугольник 59"/>
          <p:cNvSpPr/>
          <p:nvPr/>
        </p:nvSpPr>
        <p:spPr>
          <a:xfrm>
            <a:off x="4214810" y="6000768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1" name="Прямоугольник 60"/>
          <p:cNvSpPr/>
          <p:nvPr/>
        </p:nvSpPr>
        <p:spPr>
          <a:xfrm>
            <a:off x="6715140" y="6000768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0" name="Стрелка вправо 69"/>
          <p:cNvSpPr/>
          <p:nvPr/>
        </p:nvSpPr>
        <p:spPr>
          <a:xfrm>
            <a:off x="2071670" y="3071810"/>
            <a:ext cx="500066" cy="357190"/>
          </a:xfrm>
          <a:prstGeom prst="rightArrow">
            <a:avLst/>
          </a:prstGeom>
          <a:gradFill flip="none" rotWithShape="1">
            <a:gsLst>
              <a:gs pos="0">
                <a:srgbClr val="71FFB1">
                  <a:tint val="66000"/>
                  <a:satMod val="160000"/>
                </a:srgbClr>
              </a:gs>
              <a:gs pos="50000">
                <a:srgbClr val="71FFB1">
                  <a:tint val="44500"/>
                  <a:satMod val="160000"/>
                </a:srgbClr>
              </a:gs>
              <a:gs pos="100000">
                <a:srgbClr val="71FFB1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4" name="TextBox 63"/>
          <p:cNvSpPr txBox="1"/>
          <p:nvPr/>
        </p:nvSpPr>
        <p:spPr>
          <a:xfrm>
            <a:off x="1571604" y="2857496"/>
            <a:ext cx="35719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endParaRPr lang="ru-RU" sz="4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6" name="Прямоугольник 65"/>
          <p:cNvSpPr/>
          <p:nvPr/>
        </p:nvSpPr>
        <p:spPr>
          <a:xfrm>
            <a:off x="1643042" y="357166"/>
            <a:ext cx="7000924" cy="928694"/>
          </a:xfrm>
          <a:prstGeom prst="rect">
            <a:avLst/>
          </a:prstGeom>
          <a:gradFill flip="none" rotWithShape="1">
            <a:gsLst>
              <a:gs pos="0">
                <a:srgbClr val="71FFB1">
                  <a:tint val="66000"/>
                  <a:satMod val="160000"/>
                </a:srgbClr>
              </a:gs>
              <a:gs pos="50000">
                <a:srgbClr val="71FFB1">
                  <a:tint val="44500"/>
                  <a:satMod val="160000"/>
                </a:srgbClr>
              </a:gs>
              <a:gs pos="100000">
                <a:srgbClr val="71FFB1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4. Коротышка из сказки Н.Носова.</a:t>
            </a:r>
          </a:p>
        </p:txBody>
      </p:sp>
      <p:pic>
        <p:nvPicPr>
          <p:cNvPr id="67" name="Рисунок 66" descr="ButtonCrysB.png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100392" y="5805264"/>
            <a:ext cx="634921" cy="634921"/>
          </a:xfrm>
          <a:prstGeom prst="rect">
            <a:avLst/>
          </a:prstGeom>
          <a:gradFill flip="none" rotWithShape="1">
            <a:gsLst>
              <a:gs pos="0">
                <a:srgbClr val="71FFB1">
                  <a:tint val="66000"/>
                  <a:satMod val="160000"/>
                </a:srgbClr>
              </a:gs>
              <a:gs pos="50000">
                <a:srgbClr val="71FFB1">
                  <a:tint val="44500"/>
                  <a:satMod val="160000"/>
                </a:srgbClr>
              </a:gs>
              <a:gs pos="100000">
                <a:srgbClr val="71FFB1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</p:pic>
      <p:pic>
        <p:nvPicPr>
          <p:cNvPr id="65" name="Рисунок 64" descr="_preview.jpg"/>
          <p:cNvPicPr>
            <a:picLocks noChangeAspect="1"/>
          </p:cNvPicPr>
          <p:nvPr/>
        </p:nvPicPr>
        <p:blipFill>
          <a:blip r:embed="rId3">
            <a:clrChange>
              <a:clrFrom>
                <a:srgbClr val="FDFDFB"/>
              </a:clrFrom>
              <a:clrTo>
                <a:srgbClr val="FDFDFB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572264" y="2143116"/>
            <a:ext cx="2263258" cy="3343965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6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715140" y="1500174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</a:t>
            </a:r>
            <a:endParaRPr lang="ru-RU" sz="4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215074" y="1500174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endParaRPr lang="ru-RU" sz="4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214810" y="2000240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endParaRPr lang="ru-RU" sz="4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214942" y="2000240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</a:t>
            </a:r>
            <a:endParaRPr lang="ru-RU" sz="4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214942" y="1500174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</a:t>
            </a:r>
            <a:endParaRPr lang="ru-RU" sz="4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714876" y="1500174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endParaRPr lang="ru-RU" sz="4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214810" y="1500174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ш</a:t>
            </a:r>
            <a:endParaRPr lang="ru-RU" sz="4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714744" y="1500174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л</a:t>
            </a:r>
            <a:endParaRPr lang="ru-RU" sz="4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214678" y="1500174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endParaRPr lang="ru-RU" sz="4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2714612" y="1500174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endParaRPr lang="ru-RU" sz="4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5715008" y="1500174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</a:t>
            </a:r>
            <a:endParaRPr lang="ru-RU" sz="4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3214678" y="2000240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</a:t>
            </a:r>
            <a:endParaRPr lang="ru-RU" sz="4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3714744" y="2000240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endParaRPr lang="ru-RU" sz="4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4714876" y="2000240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endParaRPr lang="ru-RU" sz="4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3714744" y="5500702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endParaRPr lang="ru-RU" sz="48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3714744" y="5000636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д</a:t>
            </a:r>
            <a:endParaRPr lang="ru-RU" sz="48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3714744" y="4500570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endParaRPr lang="ru-RU" sz="48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5214942" y="3000372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й</a:t>
            </a:r>
            <a:endParaRPr lang="ru-RU" sz="4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5214942" y="2500306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</a:t>
            </a:r>
            <a:endParaRPr lang="ru-RU" sz="4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3714744" y="2500306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endParaRPr lang="ru-RU" sz="4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3714744" y="4000504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г</a:t>
            </a:r>
            <a:endParaRPr lang="ru-RU" sz="48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3714744" y="3500438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endParaRPr lang="ru-RU" sz="48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3714744" y="3000372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з</a:t>
            </a:r>
            <a:endParaRPr lang="ru-RU" sz="48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3714744" y="6000768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к</a:t>
            </a:r>
            <a:endParaRPr lang="ru-RU" sz="48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2714612" y="3000372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</a:t>
            </a:r>
            <a:endParaRPr lang="ru-RU" sz="4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4714876" y="3000372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endParaRPr lang="ru-RU" sz="4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4214810" y="3000372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</a:t>
            </a:r>
            <a:endParaRPr lang="ru-RU" sz="4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4714876" y="2500306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endParaRPr lang="ru-RU" sz="4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4214810" y="2500306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</a:t>
            </a:r>
            <a:endParaRPr lang="ru-RU" sz="4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3214678" y="3000372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endParaRPr lang="ru-RU" sz="4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2714612" y="2500306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</a:t>
            </a:r>
            <a:endParaRPr lang="ru-RU" sz="4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4" name="Прямоугольник 33"/>
          <p:cNvSpPr/>
          <p:nvPr/>
        </p:nvSpPr>
        <p:spPr>
          <a:xfrm>
            <a:off x="3214678" y="2500306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</a:t>
            </a:r>
            <a:endParaRPr lang="ru-RU" sz="4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5" name="Прямоугольник 34"/>
          <p:cNvSpPr/>
          <p:nvPr/>
        </p:nvSpPr>
        <p:spPr>
          <a:xfrm>
            <a:off x="2714612" y="5500702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Прямоугольник 35"/>
          <p:cNvSpPr/>
          <p:nvPr/>
        </p:nvSpPr>
        <p:spPr>
          <a:xfrm>
            <a:off x="2214546" y="3500438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</a:t>
            </a:r>
            <a:endParaRPr lang="ru-RU" sz="4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7" name="Прямоугольник 36"/>
          <p:cNvSpPr/>
          <p:nvPr/>
        </p:nvSpPr>
        <p:spPr>
          <a:xfrm>
            <a:off x="2714612" y="3500438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endParaRPr lang="ru-RU" sz="4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8" name="Прямоугольник 37"/>
          <p:cNvSpPr/>
          <p:nvPr/>
        </p:nvSpPr>
        <p:spPr>
          <a:xfrm>
            <a:off x="3214678" y="3500438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</a:t>
            </a:r>
            <a:endParaRPr lang="ru-RU" sz="4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9" name="Прямоугольник 38"/>
          <p:cNvSpPr/>
          <p:nvPr/>
        </p:nvSpPr>
        <p:spPr>
          <a:xfrm>
            <a:off x="4214810" y="4000504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Прямоугольник 39"/>
          <p:cNvSpPr/>
          <p:nvPr/>
        </p:nvSpPr>
        <p:spPr>
          <a:xfrm>
            <a:off x="6215074" y="3000372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endParaRPr lang="ru-RU" sz="4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1" name="Прямоугольник 40"/>
          <p:cNvSpPr/>
          <p:nvPr/>
        </p:nvSpPr>
        <p:spPr>
          <a:xfrm>
            <a:off x="5715008" y="3000372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</a:t>
            </a:r>
            <a:endParaRPr lang="ru-RU" sz="4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2" name="Прямоугольник 41"/>
          <p:cNvSpPr/>
          <p:nvPr/>
        </p:nvSpPr>
        <p:spPr>
          <a:xfrm>
            <a:off x="3214678" y="4500570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Прямоугольник 42"/>
          <p:cNvSpPr/>
          <p:nvPr/>
        </p:nvSpPr>
        <p:spPr>
          <a:xfrm>
            <a:off x="4714876" y="4000504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Прямоугольник 43"/>
          <p:cNvSpPr/>
          <p:nvPr/>
        </p:nvSpPr>
        <p:spPr>
          <a:xfrm>
            <a:off x="5214942" y="4000504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Прямоугольник 44"/>
          <p:cNvSpPr/>
          <p:nvPr/>
        </p:nvSpPr>
        <p:spPr>
          <a:xfrm>
            <a:off x="4214810" y="5000636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Прямоугольник 45"/>
          <p:cNvSpPr/>
          <p:nvPr/>
        </p:nvSpPr>
        <p:spPr>
          <a:xfrm>
            <a:off x="2714612" y="4500570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Прямоугольник 46"/>
          <p:cNvSpPr/>
          <p:nvPr/>
        </p:nvSpPr>
        <p:spPr>
          <a:xfrm>
            <a:off x="2214546" y="4500570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Прямоугольник 47"/>
          <p:cNvSpPr/>
          <p:nvPr/>
        </p:nvSpPr>
        <p:spPr>
          <a:xfrm>
            <a:off x="2214546" y="5000636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Прямоугольник 48"/>
          <p:cNvSpPr/>
          <p:nvPr/>
        </p:nvSpPr>
        <p:spPr>
          <a:xfrm>
            <a:off x="2714612" y="5000636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0" name="Прямоугольник 49"/>
          <p:cNvSpPr/>
          <p:nvPr/>
        </p:nvSpPr>
        <p:spPr>
          <a:xfrm>
            <a:off x="3214678" y="5500702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1" name="Прямоугольник 50"/>
          <p:cNvSpPr/>
          <p:nvPr/>
        </p:nvSpPr>
        <p:spPr>
          <a:xfrm>
            <a:off x="3214678" y="5000636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Прямоугольник 51"/>
          <p:cNvSpPr/>
          <p:nvPr/>
        </p:nvSpPr>
        <p:spPr>
          <a:xfrm>
            <a:off x="1214414" y="5500702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Прямоугольник 52"/>
          <p:cNvSpPr/>
          <p:nvPr/>
        </p:nvSpPr>
        <p:spPr>
          <a:xfrm>
            <a:off x="1714480" y="5500702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4" name="Прямоугольник 53"/>
          <p:cNvSpPr/>
          <p:nvPr/>
        </p:nvSpPr>
        <p:spPr>
          <a:xfrm>
            <a:off x="4214810" y="5500702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5" name="Прямоугольник 54"/>
          <p:cNvSpPr/>
          <p:nvPr/>
        </p:nvSpPr>
        <p:spPr>
          <a:xfrm>
            <a:off x="2214546" y="5500702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6" name="Прямоугольник 55"/>
          <p:cNvSpPr/>
          <p:nvPr/>
        </p:nvSpPr>
        <p:spPr>
          <a:xfrm>
            <a:off x="6215074" y="6000768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7" name="Прямоугольник 56"/>
          <p:cNvSpPr/>
          <p:nvPr/>
        </p:nvSpPr>
        <p:spPr>
          <a:xfrm>
            <a:off x="5715008" y="6000768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Прямоугольник 57"/>
          <p:cNvSpPr/>
          <p:nvPr/>
        </p:nvSpPr>
        <p:spPr>
          <a:xfrm>
            <a:off x="5214942" y="6000768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9" name="Прямоугольник 58"/>
          <p:cNvSpPr/>
          <p:nvPr/>
        </p:nvSpPr>
        <p:spPr>
          <a:xfrm>
            <a:off x="4714876" y="6000768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0" name="Прямоугольник 59"/>
          <p:cNvSpPr/>
          <p:nvPr/>
        </p:nvSpPr>
        <p:spPr>
          <a:xfrm>
            <a:off x="4214810" y="6000768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1" name="Прямоугольник 60"/>
          <p:cNvSpPr/>
          <p:nvPr/>
        </p:nvSpPr>
        <p:spPr>
          <a:xfrm>
            <a:off x="6715140" y="6000768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0" name="Стрелка вправо 69"/>
          <p:cNvSpPr/>
          <p:nvPr/>
        </p:nvSpPr>
        <p:spPr>
          <a:xfrm>
            <a:off x="1643042" y="3643314"/>
            <a:ext cx="500066" cy="357190"/>
          </a:xfrm>
          <a:prstGeom prst="rightArrow">
            <a:avLst/>
          </a:prstGeom>
          <a:gradFill flip="none" rotWithShape="1">
            <a:gsLst>
              <a:gs pos="0">
                <a:srgbClr val="71FFB1">
                  <a:tint val="66000"/>
                  <a:satMod val="160000"/>
                </a:srgbClr>
              </a:gs>
              <a:gs pos="50000">
                <a:srgbClr val="71FFB1">
                  <a:tint val="44500"/>
                  <a:satMod val="160000"/>
                </a:srgbClr>
              </a:gs>
              <a:gs pos="100000">
                <a:srgbClr val="71FFB1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4" name="TextBox 63"/>
          <p:cNvSpPr txBox="1"/>
          <p:nvPr/>
        </p:nvSpPr>
        <p:spPr>
          <a:xfrm>
            <a:off x="1214414" y="3500438"/>
            <a:ext cx="35719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5</a:t>
            </a:r>
            <a:endParaRPr lang="ru-RU" sz="4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6" name="Прямоугольник 65"/>
          <p:cNvSpPr/>
          <p:nvPr/>
        </p:nvSpPr>
        <p:spPr>
          <a:xfrm>
            <a:off x="1643042" y="357166"/>
            <a:ext cx="7000924" cy="928694"/>
          </a:xfrm>
          <a:prstGeom prst="rect">
            <a:avLst/>
          </a:prstGeom>
          <a:gradFill flip="none" rotWithShape="1">
            <a:gsLst>
              <a:gs pos="0">
                <a:srgbClr val="71FFB1">
                  <a:tint val="66000"/>
                  <a:satMod val="160000"/>
                </a:srgbClr>
              </a:gs>
              <a:gs pos="50000">
                <a:srgbClr val="71FFB1">
                  <a:tint val="44500"/>
                  <a:satMod val="160000"/>
                </a:srgbClr>
              </a:gs>
              <a:gs pos="100000">
                <a:srgbClr val="71FFB1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5. Новогоднее время года.</a:t>
            </a:r>
          </a:p>
        </p:txBody>
      </p:sp>
      <p:pic>
        <p:nvPicPr>
          <p:cNvPr id="67" name="Рисунок 66" descr="ButtonCrysB.png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100392" y="5805264"/>
            <a:ext cx="634921" cy="634921"/>
          </a:xfrm>
          <a:prstGeom prst="rect">
            <a:avLst/>
          </a:prstGeom>
          <a:gradFill flip="none" rotWithShape="1">
            <a:gsLst>
              <a:gs pos="0">
                <a:srgbClr val="71FFB1">
                  <a:tint val="66000"/>
                  <a:satMod val="160000"/>
                </a:srgbClr>
              </a:gs>
              <a:gs pos="50000">
                <a:srgbClr val="71FFB1">
                  <a:tint val="44500"/>
                  <a:satMod val="160000"/>
                </a:srgbClr>
              </a:gs>
              <a:gs pos="100000">
                <a:srgbClr val="71FFB1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</p:pic>
      <p:pic>
        <p:nvPicPr>
          <p:cNvPr id="65" name="Рисунок 64" descr="94943130_74467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929322" y="3643313"/>
            <a:ext cx="2714644" cy="2035983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6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715140" y="1500174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</a:t>
            </a:r>
            <a:endParaRPr lang="ru-RU" sz="4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215074" y="1500174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endParaRPr lang="ru-RU" sz="4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214810" y="2000240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endParaRPr lang="ru-RU" sz="4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214942" y="2000240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</a:t>
            </a:r>
            <a:endParaRPr lang="ru-RU" sz="4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214942" y="1500174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</a:t>
            </a:r>
            <a:endParaRPr lang="ru-RU" sz="4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714876" y="1500174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endParaRPr lang="ru-RU" sz="4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214810" y="1500174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ш</a:t>
            </a:r>
            <a:endParaRPr lang="ru-RU" sz="4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714744" y="1500174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л</a:t>
            </a:r>
            <a:endParaRPr lang="ru-RU" sz="4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214678" y="1500174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endParaRPr lang="ru-RU" sz="4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2714612" y="1500174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endParaRPr lang="ru-RU" sz="4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5715008" y="1500174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</a:t>
            </a:r>
            <a:endParaRPr lang="ru-RU" sz="4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3214678" y="2000240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</a:t>
            </a:r>
            <a:endParaRPr lang="ru-RU" sz="4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3714744" y="2000240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endParaRPr lang="ru-RU" sz="4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4714876" y="2000240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endParaRPr lang="ru-RU" sz="4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3714744" y="5500702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endParaRPr lang="ru-RU" sz="48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3714744" y="5000636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д</a:t>
            </a:r>
            <a:endParaRPr lang="ru-RU" sz="48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3714744" y="4500570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endParaRPr lang="ru-RU" sz="48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5214942" y="3000372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й</a:t>
            </a:r>
            <a:endParaRPr lang="ru-RU" sz="4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5214942" y="2500306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</a:t>
            </a:r>
            <a:endParaRPr lang="ru-RU" sz="4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3714744" y="2500306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endParaRPr lang="ru-RU" sz="4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3714744" y="4000504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г</a:t>
            </a:r>
            <a:endParaRPr lang="ru-RU" sz="48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3714744" y="3500438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endParaRPr lang="ru-RU" sz="48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3714744" y="3000372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з</a:t>
            </a:r>
            <a:endParaRPr lang="ru-RU" sz="48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3714744" y="6000768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к</a:t>
            </a:r>
            <a:endParaRPr lang="ru-RU" sz="48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2714612" y="3000372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</a:t>
            </a:r>
            <a:endParaRPr lang="ru-RU" sz="4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4714876" y="3000372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endParaRPr lang="ru-RU" sz="4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4214810" y="3000372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</a:t>
            </a:r>
            <a:endParaRPr lang="ru-RU" sz="4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4714876" y="2500306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endParaRPr lang="ru-RU" sz="4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4214810" y="2500306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</a:t>
            </a:r>
            <a:endParaRPr lang="ru-RU" sz="4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3214678" y="3000372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endParaRPr lang="ru-RU" sz="4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2714612" y="2500306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</a:t>
            </a:r>
            <a:endParaRPr lang="ru-RU" sz="4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4" name="Прямоугольник 33"/>
          <p:cNvSpPr/>
          <p:nvPr/>
        </p:nvSpPr>
        <p:spPr>
          <a:xfrm>
            <a:off x="3214678" y="2500306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</a:t>
            </a:r>
            <a:endParaRPr lang="ru-RU" sz="4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5" name="Прямоугольник 34"/>
          <p:cNvSpPr/>
          <p:nvPr/>
        </p:nvSpPr>
        <p:spPr>
          <a:xfrm>
            <a:off x="2714612" y="5500702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Прямоугольник 35"/>
          <p:cNvSpPr/>
          <p:nvPr/>
        </p:nvSpPr>
        <p:spPr>
          <a:xfrm>
            <a:off x="2214546" y="3500438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</a:t>
            </a:r>
            <a:endParaRPr lang="ru-RU" sz="4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7" name="Прямоугольник 36"/>
          <p:cNvSpPr/>
          <p:nvPr/>
        </p:nvSpPr>
        <p:spPr>
          <a:xfrm>
            <a:off x="2714612" y="3500438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endParaRPr lang="ru-RU" sz="4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8" name="Прямоугольник 37"/>
          <p:cNvSpPr/>
          <p:nvPr/>
        </p:nvSpPr>
        <p:spPr>
          <a:xfrm>
            <a:off x="3214678" y="3500438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</a:t>
            </a:r>
            <a:endParaRPr lang="ru-RU" sz="4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9" name="Прямоугольник 38"/>
          <p:cNvSpPr/>
          <p:nvPr/>
        </p:nvSpPr>
        <p:spPr>
          <a:xfrm>
            <a:off x="4214810" y="4000504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</a:t>
            </a:r>
            <a:endParaRPr lang="ru-RU" sz="4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0" name="Прямоугольник 39"/>
          <p:cNvSpPr/>
          <p:nvPr/>
        </p:nvSpPr>
        <p:spPr>
          <a:xfrm>
            <a:off x="6215074" y="3000372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endParaRPr lang="ru-RU" sz="4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1" name="Прямоугольник 40"/>
          <p:cNvSpPr/>
          <p:nvPr/>
        </p:nvSpPr>
        <p:spPr>
          <a:xfrm>
            <a:off x="5715008" y="3000372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</a:t>
            </a:r>
            <a:endParaRPr lang="ru-RU" sz="4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2" name="Прямоугольник 41"/>
          <p:cNvSpPr/>
          <p:nvPr/>
        </p:nvSpPr>
        <p:spPr>
          <a:xfrm>
            <a:off x="3214678" y="4500570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Прямоугольник 42"/>
          <p:cNvSpPr/>
          <p:nvPr/>
        </p:nvSpPr>
        <p:spPr>
          <a:xfrm>
            <a:off x="4714876" y="4000504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endParaRPr lang="ru-RU" sz="4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4" name="Прямоугольник 43"/>
          <p:cNvSpPr/>
          <p:nvPr/>
        </p:nvSpPr>
        <p:spPr>
          <a:xfrm>
            <a:off x="5214942" y="4000504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</a:t>
            </a:r>
            <a:endParaRPr lang="ru-RU" sz="4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5" name="Прямоугольник 44"/>
          <p:cNvSpPr/>
          <p:nvPr/>
        </p:nvSpPr>
        <p:spPr>
          <a:xfrm>
            <a:off x="4214810" y="5000636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Прямоугольник 45"/>
          <p:cNvSpPr/>
          <p:nvPr/>
        </p:nvSpPr>
        <p:spPr>
          <a:xfrm>
            <a:off x="2714612" y="4500570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Прямоугольник 46"/>
          <p:cNvSpPr/>
          <p:nvPr/>
        </p:nvSpPr>
        <p:spPr>
          <a:xfrm>
            <a:off x="2214546" y="4500570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Прямоугольник 47"/>
          <p:cNvSpPr/>
          <p:nvPr/>
        </p:nvSpPr>
        <p:spPr>
          <a:xfrm>
            <a:off x="2214546" y="5000636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Прямоугольник 48"/>
          <p:cNvSpPr/>
          <p:nvPr/>
        </p:nvSpPr>
        <p:spPr>
          <a:xfrm>
            <a:off x="2714612" y="5000636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0" name="Прямоугольник 49"/>
          <p:cNvSpPr/>
          <p:nvPr/>
        </p:nvSpPr>
        <p:spPr>
          <a:xfrm>
            <a:off x="3214678" y="5500702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1" name="Прямоугольник 50"/>
          <p:cNvSpPr/>
          <p:nvPr/>
        </p:nvSpPr>
        <p:spPr>
          <a:xfrm>
            <a:off x="3214678" y="5000636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Прямоугольник 51"/>
          <p:cNvSpPr/>
          <p:nvPr/>
        </p:nvSpPr>
        <p:spPr>
          <a:xfrm>
            <a:off x="1214414" y="5500702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Прямоугольник 52"/>
          <p:cNvSpPr/>
          <p:nvPr/>
        </p:nvSpPr>
        <p:spPr>
          <a:xfrm>
            <a:off x="1714480" y="5500702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4" name="Прямоугольник 53"/>
          <p:cNvSpPr/>
          <p:nvPr/>
        </p:nvSpPr>
        <p:spPr>
          <a:xfrm>
            <a:off x="4214810" y="5500702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5" name="Прямоугольник 54"/>
          <p:cNvSpPr/>
          <p:nvPr/>
        </p:nvSpPr>
        <p:spPr>
          <a:xfrm>
            <a:off x="2214546" y="5500702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6" name="Прямоугольник 55"/>
          <p:cNvSpPr/>
          <p:nvPr/>
        </p:nvSpPr>
        <p:spPr>
          <a:xfrm>
            <a:off x="6215074" y="6000768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7" name="Прямоугольник 56"/>
          <p:cNvSpPr/>
          <p:nvPr/>
        </p:nvSpPr>
        <p:spPr>
          <a:xfrm>
            <a:off x="5715008" y="6000768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Прямоугольник 57"/>
          <p:cNvSpPr/>
          <p:nvPr/>
        </p:nvSpPr>
        <p:spPr>
          <a:xfrm>
            <a:off x="5214942" y="6000768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9" name="Прямоугольник 58"/>
          <p:cNvSpPr/>
          <p:nvPr/>
        </p:nvSpPr>
        <p:spPr>
          <a:xfrm>
            <a:off x="4714876" y="6000768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0" name="Прямоугольник 59"/>
          <p:cNvSpPr/>
          <p:nvPr/>
        </p:nvSpPr>
        <p:spPr>
          <a:xfrm>
            <a:off x="4214810" y="6000768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1" name="Прямоугольник 60"/>
          <p:cNvSpPr/>
          <p:nvPr/>
        </p:nvSpPr>
        <p:spPr>
          <a:xfrm>
            <a:off x="6715140" y="6000768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0" name="Стрелка вправо 69"/>
          <p:cNvSpPr/>
          <p:nvPr/>
        </p:nvSpPr>
        <p:spPr>
          <a:xfrm>
            <a:off x="2285984" y="4071942"/>
            <a:ext cx="500066" cy="357190"/>
          </a:xfrm>
          <a:prstGeom prst="rightArrow">
            <a:avLst/>
          </a:prstGeom>
          <a:gradFill flip="none" rotWithShape="1">
            <a:gsLst>
              <a:gs pos="0">
                <a:srgbClr val="71FFB1">
                  <a:tint val="66000"/>
                  <a:satMod val="160000"/>
                </a:srgbClr>
              </a:gs>
              <a:gs pos="50000">
                <a:srgbClr val="71FFB1">
                  <a:tint val="44500"/>
                  <a:satMod val="160000"/>
                </a:srgbClr>
              </a:gs>
              <a:gs pos="100000">
                <a:srgbClr val="71FFB1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4" name="TextBox 63"/>
          <p:cNvSpPr txBox="1"/>
          <p:nvPr/>
        </p:nvSpPr>
        <p:spPr>
          <a:xfrm>
            <a:off x="1785918" y="3857628"/>
            <a:ext cx="35719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6</a:t>
            </a:r>
            <a:endParaRPr lang="ru-RU" sz="4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6" name="Прямоугольник 65"/>
          <p:cNvSpPr/>
          <p:nvPr/>
        </p:nvSpPr>
        <p:spPr>
          <a:xfrm>
            <a:off x="1643042" y="357166"/>
            <a:ext cx="7000924" cy="928694"/>
          </a:xfrm>
          <a:prstGeom prst="rect">
            <a:avLst/>
          </a:prstGeom>
          <a:gradFill flip="none" rotWithShape="1">
            <a:gsLst>
              <a:gs pos="0">
                <a:srgbClr val="71FFB1">
                  <a:tint val="66000"/>
                  <a:satMod val="160000"/>
                </a:srgbClr>
              </a:gs>
              <a:gs pos="50000">
                <a:srgbClr val="71FFB1">
                  <a:tint val="44500"/>
                  <a:satMod val="160000"/>
                </a:srgbClr>
              </a:gs>
              <a:gs pos="100000">
                <a:srgbClr val="71FFB1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6. Один из семи друзей Белоснежки.</a:t>
            </a:r>
          </a:p>
        </p:txBody>
      </p:sp>
      <p:pic>
        <p:nvPicPr>
          <p:cNvPr id="67" name="Рисунок 66" descr="ButtonCrysB.png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100392" y="5805264"/>
            <a:ext cx="634921" cy="634921"/>
          </a:xfrm>
          <a:prstGeom prst="rect">
            <a:avLst/>
          </a:prstGeom>
          <a:gradFill flip="none" rotWithShape="1">
            <a:gsLst>
              <a:gs pos="0">
                <a:srgbClr val="71FFB1">
                  <a:tint val="66000"/>
                  <a:satMod val="160000"/>
                </a:srgbClr>
              </a:gs>
              <a:gs pos="50000">
                <a:srgbClr val="71FFB1">
                  <a:tint val="44500"/>
                  <a:satMod val="160000"/>
                </a:srgbClr>
              </a:gs>
              <a:gs pos="100000">
                <a:srgbClr val="71FFB1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</p:pic>
      <p:pic>
        <p:nvPicPr>
          <p:cNvPr id="65" name="Рисунок 64" descr="97682966_large_0_7f994_3e5b62f2_L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43702" y="2571744"/>
            <a:ext cx="2090851" cy="2920183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6"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715140" y="1500174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</a:t>
            </a:r>
            <a:endParaRPr lang="ru-RU" sz="4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215074" y="1500174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endParaRPr lang="ru-RU" sz="4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214810" y="2000240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endParaRPr lang="ru-RU" sz="4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214942" y="2000240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</a:t>
            </a:r>
            <a:endParaRPr lang="ru-RU" sz="4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214942" y="1500174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</a:t>
            </a:r>
            <a:endParaRPr lang="ru-RU" sz="4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714876" y="1500174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endParaRPr lang="ru-RU" sz="4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214810" y="1500174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ш</a:t>
            </a:r>
            <a:endParaRPr lang="ru-RU" sz="4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714744" y="1500174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л</a:t>
            </a:r>
            <a:endParaRPr lang="ru-RU" sz="4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214678" y="1500174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endParaRPr lang="ru-RU" sz="4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2714612" y="1500174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endParaRPr lang="ru-RU" sz="4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5715008" y="1500174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</a:t>
            </a:r>
            <a:endParaRPr lang="ru-RU" sz="4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3214678" y="2000240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</a:t>
            </a:r>
            <a:endParaRPr lang="ru-RU" sz="4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3714744" y="2000240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endParaRPr lang="ru-RU" sz="4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4714876" y="2000240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endParaRPr lang="ru-RU" sz="4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3714744" y="5500702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endParaRPr lang="ru-RU" sz="48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3714744" y="5000636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д</a:t>
            </a:r>
            <a:endParaRPr lang="ru-RU" sz="48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3714744" y="4500570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endParaRPr lang="ru-RU" sz="48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5214942" y="3000372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й</a:t>
            </a:r>
            <a:endParaRPr lang="ru-RU" sz="4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5214942" y="2500306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</a:t>
            </a:r>
            <a:endParaRPr lang="ru-RU" sz="4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3714744" y="2500306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endParaRPr lang="ru-RU" sz="4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3714744" y="4000504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г</a:t>
            </a:r>
            <a:endParaRPr lang="ru-RU" sz="48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3714744" y="3500438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endParaRPr lang="ru-RU" sz="48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3714744" y="3000372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з</a:t>
            </a:r>
            <a:endParaRPr lang="ru-RU" sz="48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3714744" y="6000768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к</a:t>
            </a:r>
            <a:endParaRPr lang="ru-RU" sz="48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2714612" y="3000372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</a:t>
            </a:r>
            <a:endParaRPr lang="ru-RU" sz="4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4714876" y="3000372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endParaRPr lang="ru-RU" sz="4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4214810" y="3000372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</a:t>
            </a:r>
            <a:endParaRPr lang="ru-RU" sz="4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4714876" y="2500306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endParaRPr lang="ru-RU" sz="4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4214810" y="2500306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</a:t>
            </a:r>
            <a:endParaRPr lang="ru-RU" sz="4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3214678" y="3000372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endParaRPr lang="ru-RU" sz="4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2714612" y="2500306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</a:t>
            </a:r>
            <a:endParaRPr lang="ru-RU" sz="4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4" name="Прямоугольник 33"/>
          <p:cNvSpPr/>
          <p:nvPr/>
        </p:nvSpPr>
        <p:spPr>
          <a:xfrm>
            <a:off x="3214678" y="2500306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</a:t>
            </a:r>
            <a:endParaRPr lang="ru-RU" sz="4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5" name="Прямоугольник 34"/>
          <p:cNvSpPr/>
          <p:nvPr/>
        </p:nvSpPr>
        <p:spPr>
          <a:xfrm>
            <a:off x="2714612" y="5500702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Прямоугольник 35"/>
          <p:cNvSpPr/>
          <p:nvPr/>
        </p:nvSpPr>
        <p:spPr>
          <a:xfrm>
            <a:off x="2214546" y="3500438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</a:t>
            </a:r>
            <a:endParaRPr lang="ru-RU" sz="4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7" name="Прямоугольник 36"/>
          <p:cNvSpPr/>
          <p:nvPr/>
        </p:nvSpPr>
        <p:spPr>
          <a:xfrm>
            <a:off x="2714612" y="3500438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endParaRPr lang="ru-RU" sz="4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8" name="Прямоугольник 37"/>
          <p:cNvSpPr/>
          <p:nvPr/>
        </p:nvSpPr>
        <p:spPr>
          <a:xfrm>
            <a:off x="3214678" y="3500438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</a:t>
            </a:r>
            <a:endParaRPr lang="ru-RU" sz="4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9" name="Прямоугольник 38"/>
          <p:cNvSpPr/>
          <p:nvPr/>
        </p:nvSpPr>
        <p:spPr>
          <a:xfrm>
            <a:off x="4214810" y="4000504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</a:t>
            </a:r>
            <a:endParaRPr lang="ru-RU" sz="4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0" name="Прямоугольник 39"/>
          <p:cNvSpPr/>
          <p:nvPr/>
        </p:nvSpPr>
        <p:spPr>
          <a:xfrm>
            <a:off x="6215074" y="3000372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endParaRPr lang="ru-RU" sz="4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1" name="Прямоугольник 40"/>
          <p:cNvSpPr/>
          <p:nvPr/>
        </p:nvSpPr>
        <p:spPr>
          <a:xfrm>
            <a:off x="5715008" y="3000372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</a:t>
            </a:r>
            <a:endParaRPr lang="ru-RU" sz="4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2" name="Прямоугольник 41"/>
          <p:cNvSpPr/>
          <p:nvPr/>
        </p:nvSpPr>
        <p:spPr>
          <a:xfrm>
            <a:off x="3214678" y="4500570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endParaRPr lang="ru-RU" sz="4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3" name="Прямоугольник 42"/>
          <p:cNvSpPr/>
          <p:nvPr/>
        </p:nvSpPr>
        <p:spPr>
          <a:xfrm>
            <a:off x="4714876" y="4000504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endParaRPr lang="ru-RU" sz="4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4" name="Прямоугольник 43"/>
          <p:cNvSpPr/>
          <p:nvPr/>
        </p:nvSpPr>
        <p:spPr>
          <a:xfrm>
            <a:off x="5214942" y="4000504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</a:t>
            </a:r>
            <a:endParaRPr lang="ru-RU" sz="4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5" name="Прямоугольник 44"/>
          <p:cNvSpPr/>
          <p:nvPr/>
        </p:nvSpPr>
        <p:spPr>
          <a:xfrm>
            <a:off x="4214810" y="5000636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Прямоугольник 45"/>
          <p:cNvSpPr/>
          <p:nvPr/>
        </p:nvSpPr>
        <p:spPr>
          <a:xfrm>
            <a:off x="2714612" y="4500570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endParaRPr lang="ru-RU" sz="4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7" name="Прямоугольник 46"/>
          <p:cNvSpPr/>
          <p:nvPr/>
        </p:nvSpPr>
        <p:spPr>
          <a:xfrm>
            <a:off x="2214546" y="4500570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</a:t>
            </a:r>
            <a:endParaRPr lang="ru-RU" sz="4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8" name="Прямоугольник 47"/>
          <p:cNvSpPr/>
          <p:nvPr/>
        </p:nvSpPr>
        <p:spPr>
          <a:xfrm>
            <a:off x="2214546" y="5000636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Прямоугольник 48"/>
          <p:cNvSpPr/>
          <p:nvPr/>
        </p:nvSpPr>
        <p:spPr>
          <a:xfrm>
            <a:off x="2714612" y="5000636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0" name="Прямоугольник 49"/>
          <p:cNvSpPr/>
          <p:nvPr/>
        </p:nvSpPr>
        <p:spPr>
          <a:xfrm>
            <a:off x="3214678" y="5500702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1" name="Прямоугольник 50"/>
          <p:cNvSpPr/>
          <p:nvPr/>
        </p:nvSpPr>
        <p:spPr>
          <a:xfrm>
            <a:off x="3214678" y="5000636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Прямоугольник 51"/>
          <p:cNvSpPr/>
          <p:nvPr/>
        </p:nvSpPr>
        <p:spPr>
          <a:xfrm>
            <a:off x="1214414" y="5500702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Прямоугольник 52"/>
          <p:cNvSpPr/>
          <p:nvPr/>
        </p:nvSpPr>
        <p:spPr>
          <a:xfrm>
            <a:off x="1714480" y="5500702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4" name="Прямоугольник 53"/>
          <p:cNvSpPr/>
          <p:nvPr/>
        </p:nvSpPr>
        <p:spPr>
          <a:xfrm>
            <a:off x="4214810" y="5500702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5" name="Прямоугольник 54"/>
          <p:cNvSpPr/>
          <p:nvPr/>
        </p:nvSpPr>
        <p:spPr>
          <a:xfrm>
            <a:off x="2214546" y="5500702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6" name="Прямоугольник 55"/>
          <p:cNvSpPr/>
          <p:nvPr/>
        </p:nvSpPr>
        <p:spPr>
          <a:xfrm>
            <a:off x="6215074" y="6000768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7" name="Прямоугольник 56"/>
          <p:cNvSpPr/>
          <p:nvPr/>
        </p:nvSpPr>
        <p:spPr>
          <a:xfrm>
            <a:off x="5715008" y="6000768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Прямоугольник 57"/>
          <p:cNvSpPr/>
          <p:nvPr/>
        </p:nvSpPr>
        <p:spPr>
          <a:xfrm>
            <a:off x="5214942" y="6000768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9" name="Прямоугольник 58"/>
          <p:cNvSpPr/>
          <p:nvPr/>
        </p:nvSpPr>
        <p:spPr>
          <a:xfrm>
            <a:off x="4714876" y="6000768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0" name="Прямоугольник 59"/>
          <p:cNvSpPr/>
          <p:nvPr/>
        </p:nvSpPr>
        <p:spPr>
          <a:xfrm>
            <a:off x="4214810" y="6000768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1" name="Прямоугольник 60"/>
          <p:cNvSpPr/>
          <p:nvPr/>
        </p:nvSpPr>
        <p:spPr>
          <a:xfrm>
            <a:off x="6715140" y="6000768"/>
            <a:ext cx="500066" cy="50006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0" name="Стрелка вправо 69"/>
          <p:cNvSpPr/>
          <p:nvPr/>
        </p:nvSpPr>
        <p:spPr>
          <a:xfrm rot="10800000">
            <a:off x="4929190" y="4643446"/>
            <a:ext cx="500066" cy="357190"/>
          </a:xfrm>
          <a:prstGeom prst="rightArrow">
            <a:avLst/>
          </a:prstGeom>
          <a:gradFill flip="none" rotWithShape="1">
            <a:gsLst>
              <a:gs pos="0">
                <a:srgbClr val="71FFB1">
                  <a:tint val="66000"/>
                  <a:satMod val="160000"/>
                </a:srgbClr>
              </a:gs>
              <a:gs pos="50000">
                <a:srgbClr val="71FFB1">
                  <a:tint val="44500"/>
                  <a:satMod val="160000"/>
                </a:srgbClr>
              </a:gs>
              <a:gs pos="100000">
                <a:srgbClr val="71FFB1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4" name="TextBox 63"/>
          <p:cNvSpPr txBox="1"/>
          <p:nvPr/>
        </p:nvSpPr>
        <p:spPr>
          <a:xfrm>
            <a:off x="5643570" y="4429132"/>
            <a:ext cx="35719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7</a:t>
            </a:r>
            <a:endParaRPr lang="ru-RU" sz="4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6" name="Прямоугольник 65"/>
          <p:cNvSpPr/>
          <p:nvPr/>
        </p:nvSpPr>
        <p:spPr>
          <a:xfrm>
            <a:off x="1643042" y="357166"/>
            <a:ext cx="7000924" cy="928694"/>
          </a:xfrm>
          <a:prstGeom prst="rect">
            <a:avLst/>
          </a:prstGeom>
          <a:gradFill flip="none" rotWithShape="1">
            <a:gsLst>
              <a:gs pos="0">
                <a:srgbClr val="71FFB1">
                  <a:tint val="66000"/>
                  <a:satMod val="160000"/>
                </a:srgbClr>
              </a:gs>
              <a:gs pos="50000">
                <a:srgbClr val="71FFB1">
                  <a:tint val="44500"/>
                  <a:satMod val="160000"/>
                </a:srgbClr>
              </a:gs>
              <a:gs pos="100000">
                <a:srgbClr val="71FFB1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7. Напарница кота </a:t>
            </a:r>
            <a:r>
              <a:rPr lang="ru-RU" sz="34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Базилио</a:t>
            </a:r>
            <a:r>
              <a:rPr lang="ru-RU" sz="3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pic>
        <p:nvPicPr>
          <p:cNvPr id="67" name="Рисунок 66" descr="ButtonCrysB.png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100392" y="5805264"/>
            <a:ext cx="634921" cy="634921"/>
          </a:xfrm>
          <a:prstGeom prst="rect">
            <a:avLst/>
          </a:prstGeom>
          <a:gradFill flip="none" rotWithShape="1">
            <a:gsLst>
              <a:gs pos="0">
                <a:srgbClr val="71FFB1">
                  <a:tint val="66000"/>
                  <a:satMod val="160000"/>
                </a:srgbClr>
              </a:gs>
              <a:gs pos="50000">
                <a:srgbClr val="71FFB1">
                  <a:tint val="44500"/>
                  <a:satMod val="160000"/>
                </a:srgbClr>
              </a:gs>
              <a:gs pos="100000">
                <a:srgbClr val="71FFB1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</p:pic>
      <p:pic>
        <p:nvPicPr>
          <p:cNvPr id="65" name="Рисунок 64" descr="i.jpg"/>
          <p:cNvPicPr>
            <a:picLocks noChangeAspect="1"/>
          </p:cNvPicPr>
          <p:nvPr/>
        </p:nvPicPr>
        <p:blipFill>
          <a:blip r:embed="rId3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000760" y="3571876"/>
            <a:ext cx="2714625" cy="2000250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6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20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A29E00"/>
      </a:hlink>
      <a:folHlink>
        <a:srgbClr val="C4BD97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316</TotalTime>
  <Words>594</Words>
  <Application>Microsoft Office PowerPoint</Application>
  <PresentationFormat>Экран (4:3)</PresentationFormat>
  <Paragraphs>435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Наталья и Валентин</cp:lastModifiedBy>
  <cp:revision>216</cp:revision>
  <dcterms:created xsi:type="dcterms:W3CDTF">2014-11-07T17:01:55Z</dcterms:created>
  <dcterms:modified xsi:type="dcterms:W3CDTF">2015-01-08T04:51:23Z</dcterms:modified>
</cp:coreProperties>
</file>