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CB800"/>
    <a:srgbClr val="E3DE00"/>
    <a:srgbClr val="FFFFD9"/>
    <a:srgbClr val="C80000"/>
    <a:srgbClr val="FFB9B9"/>
    <a:srgbClr val="00823B"/>
    <a:srgbClr val="71FFB1"/>
    <a:srgbClr val="71C2FF"/>
    <a:srgbClr val="266678"/>
    <a:srgbClr val="A7D6E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60" d="100"/>
          <a:sy n="60" d="100"/>
        </p:scale>
        <p:origin x="-1146" y="-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AB0FB88-89EF-48B3-9F31-6F9283428A0C}" type="datetimeFigureOut">
              <a:rPr lang="ru-RU" smtClean="0"/>
              <a:pPr/>
              <a:t>11.01.2015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A1AF47-FB13-4940-AE59-8A56899738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AB0FB88-89EF-48B3-9F31-6F9283428A0C}" type="datetimeFigureOut">
              <a:rPr lang="ru-RU" smtClean="0"/>
              <a:pPr/>
              <a:t>11.01.2015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A1AF47-FB13-4940-AE59-8A56899738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AB0FB88-89EF-48B3-9F31-6F9283428A0C}" type="datetimeFigureOut">
              <a:rPr lang="ru-RU" smtClean="0"/>
              <a:pPr/>
              <a:t>11.01.2015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A1AF47-FB13-4940-AE59-8A56899738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AB0FB88-89EF-48B3-9F31-6F9283428A0C}" type="datetimeFigureOut">
              <a:rPr lang="ru-RU" smtClean="0"/>
              <a:pPr/>
              <a:t>11.01.2015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A1AF47-FB13-4940-AE59-8A56899738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AB0FB88-89EF-48B3-9F31-6F9283428A0C}" type="datetimeFigureOut">
              <a:rPr lang="ru-RU" smtClean="0"/>
              <a:pPr/>
              <a:t>11.01.2015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A1AF47-FB13-4940-AE59-8A56899738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AB0FB88-89EF-48B3-9F31-6F9283428A0C}" type="datetimeFigureOut">
              <a:rPr lang="ru-RU" smtClean="0"/>
              <a:pPr/>
              <a:t>11.01.2015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A1AF47-FB13-4940-AE59-8A56899738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AB0FB88-89EF-48B3-9F31-6F9283428A0C}" type="datetimeFigureOut">
              <a:rPr lang="ru-RU" smtClean="0"/>
              <a:pPr/>
              <a:t>11.01.2015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A1AF47-FB13-4940-AE59-8A56899738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AB0FB88-89EF-48B3-9F31-6F9283428A0C}" type="datetimeFigureOut">
              <a:rPr lang="ru-RU" smtClean="0"/>
              <a:pPr/>
              <a:t>11.01.2015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A1AF47-FB13-4940-AE59-8A56899738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AB0FB88-89EF-48B3-9F31-6F9283428A0C}" type="datetimeFigureOut">
              <a:rPr lang="ru-RU" smtClean="0"/>
              <a:pPr/>
              <a:t>11.01.2015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A1AF47-FB13-4940-AE59-8A56899738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AB0FB88-89EF-48B3-9F31-6F9283428A0C}" type="datetimeFigureOut">
              <a:rPr lang="ru-RU" smtClean="0"/>
              <a:pPr/>
              <a:t>11.01.2015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A1AF47-FB13-4940-AE59-8A56899738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AB0FB88-89EF-48B3-9F31-6F9283428A0C}" type="datetimeFigureOut">
              <a:rPr lang="ru-RU" smtClean="0"/>
              <a:pPr/>
              <a:t>11.01.2015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A1AF47-FB13-4940-AE59-8A56899738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 userDrawn="1"/>
        </p:nvSpPr>
        <p:spPr>
          <a:xfrm>
            <a:off x="0" y="6611779"/>
            <a:ext cx="144943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000" kern="1200" dirty="0" smtClean="0">
                <a:solidFill>
                  <a:schemeClr val="bg1">
                    <a:lumMod val="50000"/>
                  </a:schemeClr>
                </a:solidFill>
                <a:latin typeface="Mistral" pitchFamily="66" charset="0"/>
                <a:ea typeface="+mn-ea"/>
                <a:cs typeface="+mn-cs"/>
              </a:rPr>
              <a:t>© Фокина Лидия Петровна </a:t>
            </a:r>
            <a:endParaRPr lang="ru-RU" sz="1000" kern="1200" dirty="0">
              <a:solidFill>
                <a:schemeClr val="bg1">
                  <a:lumMod val="50000"/>
                </a:schemeClr>
              </a:solidFill>
              <a:latin typeface="Mistral" pitchFamily="66" charset="0"/>
              <a:ea typeface="+mn-ea"/>
              <a:cs typeface="+mn-cs"/>
            </a:endParaRPr>
          </a:p>
        </p:txBody>
      </p:sp>
      <p:sp>
        <p:nvSpPr>
          <p:cNvPr id="8" name="Прямоугольник 7"/>
          <p:cNvSpPr/>
          <p:nvPr userDrawn="1"/>
        </p:nvSpPr>
        <p:spPr>
          <a:xfrm>
            <a:off x="857224" y="214290"/>
            <a:ext cx="8072494" cy="6429420"/>
          </a:xfrm>
          <a:prstGeom prst="rect">
            <a:avLst/>
          </a:prstGeom>
          <a:solidFill>
            <a:srgbClr val="FFFFD9"/>
          </a:solidFill>
          <a:ln w="38100" cap="rnd">
            <a:solidFill>
              <a:schemeClr val="bg1">
                <a:lumMod val="75000"/>
              </a:schemeClr>
            </a:solidFill>
            <a:prstDash val="solid"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9" name="Группа 8"/>
          <p:cNvGrpSpPr/>
          <p:nvPr userDrawn="1"/>
        </p:nvGrpSpPr>
        <p:grpSpPr>
          <a:xfrm>
            <a:off x="357158" y="1000108"/>
            <a:ext cx="928662" cy="214314"/>
            <a:chOff x="2714612" y="3143248"/>
            <a:chExt cx="2857520" cy="928694"/>
          </a:xfrm>
          <a:solidFill>
            <a:srgbClr val="BCB800"/>
          </a:solidFill>
        </p:grpSpPr>
        <p:sp>
          <p:nvSpPr>
            <p:cNvPr id="10" name="Овал 9"/>
            <p:cNvSpPr/>
            <p:nvPr/>
          </p:nvSpPr>
          <p:spPr>
            <a:xfrm>
              <a:off x="4786314" y="3214686"/>
              <a:ext cx="785818" cy="785818"/>
            </a:xfrm>
            <a:prstGeom prst="ellipse">
              <a:avLst/>
            </a:prstGeom>
            <a:grpFill/>
            <a:ln>
              <a:solidFill>
                <a:schemeClr val="accent4">
                  <a:lumMod val="60000"/>
                  <a:lumOff val="4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Овал 10"/>
            <p:cNvSpPr/>
            <p:nvPr/>
          </p:nvSpPr>
          <p:spPr>
            <a:xfrm>
              <a:off x="2714612" y="3214686"/>
              <a:ext cx="785818" cy="785818"/>
            </a:xfrm>
            <a:prstGeom prst="ellipse">
              <a:avLst/>
            </a:prstGeom>
            <a:grpFill/>
            <a:ln>
              <a:solidFill>
                <a:schemeClr val="accent4">
                  <a:lumMod val="60000"/>
                  <a:lumOff val="4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Овал 11"/>
            <p:cNvSpPr/>
            <p:nvPr/>
          </p:nvSpPr>
          <p:spPr>
            <a:xfrm>
              <a:off x="4929190" y="3357562"/>
              <a:ext cx="500066" cy="500066"/>
            </a:xfrm>
            <a:prstGeom prst="ellipse">
              <a:avLst/>
            </a:prstGeom>
            <a:grpFill/>
            <a:ln>
              <a:solidFill>
                <a:schemeClr val="accent4">
                  <a:lumMod val="20000"/>
                  <a:lumOff val="8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Овал 12"/>
            <p:cNvSpPr/>
            <p:nvPr/>
          </p:nvSpPr>
          <p:spPr>
            <a:xfrm>
              <a:off x="2857488" y="3357562"/>
              <a:ext cx="500066" cy="500066"/>
            </a:xfrm>
            <a:prstGeom prst="ellipse">
              <a:avLst/>
            </a:prstGeom>
            <a:grpFill/>
            <a:ln>
              <a:solidFill>
                <a:schemeClr val="accent4">
                  <a:lumMod val="20000"/>
                  <a:lumOff val="8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" name="Овал 13"/>
            <p:cNvSpPr/>
            <p:nvPr/>
          </p:nvSpPr>
          <p:spPr>
            <a:xfrm>
              <a:off x="3071802" y="3143248"/>
              <a:ext cx="2143140" cy="928694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5" name="Группа 14"/>
          <p:cNvGrpSpPr/>
          <p:nvPr userDrawn="1"/>
        </p:nvGrpSpPr>
        <p:grpSpPr>
          <a:xfrm>
            <a:off x="357158" y="1658925"/>
            <a:ext cx="928662" cy="214314"/>
            <a:chOff x="2714612" y="3143248"/>
            <a:chExt cx="2857520" cy="928694"/>
          </a:xfrm>
          <a:solidFill>
            <a:srgbClr val="BCB800"/>
          </a:solidFill>
        </p:grpSpPr>
        <p:sp>
          <p:nvSpPr>
            <p:cNvPr id="16" name="Овал 15"/>
            <p:cNvSpPr/>
            <p:nvPr/>
          </p:nvSpPr>
          <p:spPr>
            <a:xfrm>
              <a:off x="4786314" y="3214686"/>
              <a:ext cx="785818" cy="785818"/>
            </a:xfrm>
            <a:prstGeom prst="ellipse">
              <a:avLst/>
            </a:prstGeom>
            <a:grpFill/>
            <a:ln>
              <a:solidFill>
                <a:schemeClr val="accent4">
                  <a:lumMod val="60000"/>
                  <a:lumOff val="4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Овал 16"/>
            <p:cNvSpPr/>
            <p:nvPr/>
          </p:nvSpPr>
          <p:spPr>
            <a:xfrm>
              <a:off x="2714612" y="3214686"/>
              <a:ext cx="785818" cy="785818"/>
            </a:xfrm>
            <a:prstGeom prst="ellipse">
              <a:avLst/>
            </a:prstGeom>
            <a:grpFill/>
            <a:ln>
              <a:solidFill>
                <a:schemeClr val="accent4">
                  <a:lumMod val="60000"/>
                  <a:lumOff val="4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Овал 17"/>
            <p:cNvSpPr/>
            <p:nvPr/>
          </p:nvSpPr>
          <p:spPr>
            <a:xfrm>
              <a:off x="4929190" y="3357562"/>
              <a:ext cx="500066" cy="500066"/>
            </a:xfrm>
            <a:prstGeom prst="ellipse">
              <a:avLst/>
            </a:prstGeom>
            <a:grpFill/>
            <a:ln>
              <a:solidFill>
                <a:schemeClr val="accent4">
                  <a:lumMod val="20000"/>
                  <a:lumOff val="8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Овал 18"/>
            <p:cNvSpPr/>
            <p:nvPr/>
          </p:nvSpPr>
          <p:spPr>
            <a:xfrm>
              <a:off x="2857488" y="3357562"/>
              <a:ext cx="500066" cy="500066"/>
            </a:xfrm>
            <a:prstGeom prst="ellipse">
              <a:avLst/>
            </a:prstGeom>
            <a:grpFill/>
            <a:ln>
              <a:solidFill>
                <a:schemeClr val="accent4">
                  <a:lumMod val="20000"/>
                  <a:lumOff val="8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Овал 19"/>
            <p:cNvSpPr/>
            <p:nvPr/>
          </p:nvSpPr>
          <p:spPr>
            <a:xfrm>
              <a:off x="3071802" y="3143248"/>
              <a:ext cx="2143140" cy="928694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21" name="Группа 20"/>
          <p:cNvGrpSpPr/>
          <p:nvPr userDrawn="1"/>
        </p:nvGrpSpPr>
        <p:grpSpPr>
          <a:xfrm>
            <a:off x="357158" y="2317742"/>
            <a:ext cx="928662" cy="214314"/>
            <a:chOff x="2714612" y="3143248"/>
            <a:chExt cx="2857520" cy="928694"/>
          </a:xfrm>
          <a:solidFill>
            <a:srgbClr val="BCB800"/>
          </a:solidFill>
        </p:grpSpPr>
        <p:sp>
          <p:nvSpPr>
            <p:cNvPr id="22" name="Овал 21"/>
            <p:cNvSpPr/>
            <p:nvPr/>
          </p:nvSpPr>
          <p:spPr>
            <a:xfrm>
              <a:off x="4786314" y="3214686"/>
              <a:ext cx="785818" cy="785818"/>
            </a:xfrm>
            <a:prstGeom prst="ellipse">
              <a:avLst/>
            </a:prstGeom>
            <a:grpFill/>
            <a:ln>
              <a:solidFill>
                <a:schemeClr val="accent4">
                  <a:lumMod val="60000"/>
                  <a:lumOff val="4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Овал 22"/>
            <p:cNvSpPr/>
            <p:nvPr/>
          </p:nvSpPr>
          <p:spPr>
            <a:xfrm>
              <a:off x="2714612" y="3214686"/>
              <a:ext cx="785818" cy="785818"/>
            </a:xfrm>
            <a:prstGeom prst="ellipse">
              <a:avLst/>
            </a:prstGeom>
            <a:grpFill/>
            <a:ln>
              <a:solidFill>
                <a:schemeClr val="accent4">
                  <a:lumMod val="60000"/>
                  <a:lumOff val="4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Овал 23"/>
            <p:cNvSpPr/>
            <p:nvPr/>
          </p:nvSpPr>
          <p:spPr>
            <a:xfrm>
              <a:off x="4929190" y="3357562"/>
              <a:ext cx="500066" cy="500066"/>
            </a:xfrm>
            <a:prstGeom prst="ellipse">
              <a:avLst/>
            </a:prstGeom>
            <a:grpFill/>
            <a:ln>
              <a:solidFill>
                <a:schemeClr val="accent4">
                  <a:lumMod val="20000"/>
                  <a:lumOff val="8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Овал 24"/>
            <p:cNvSpPr/>
            <p:nvPr/>
          </p:nvSpPr>
          <p:spPr>
            <a:xfrm>
              <a:off x="2857488" y="3357562"/>
              <a:ext cx="500066" cy="500066"/>
            </a:xfrm>
            <a:prstGeom prst="ellipse">
              <a:avLst/>
            </a:prstGeom>
            <a:grpFill/>
            <a:ln>
              <a:solidFill>
                <a:schemeClr val="accent4">
                  <a:lumMod val="20000"/>
                  <a:lumOff val="8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6" name="Овал 25"/>
            <p:cNvSpPr/>
            <p:nvPr/>
          </p:nvSpPr>
          <p:spPr>
            <a:xfrm>
              <a:off x="3071802" y="3143248"/>
              <a:ext cx="2143140" cy="928694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27" name="Группа 26"/>
          <p:cNvGrpSpPr/>
          <p:nvPr userDrawn="1"/>
        </p:nvGrpSpPr>
        <p:grpSpPr>
          <a:xfrm>
            <a:off x="357158" y="2976559"/>
            <a:ext cx="928662" cy="214314"/>
            <a:chOff x="2714612" y="3143248"/>
            <a:chExt cx="2857520" cy="928694"/>
          </a:xfrm>
          <a:solidFill>
            <a:srgbClr val="BCB800"/>
          </a:solidFill>
        </p:grpSpPr>
        <p:sp>
          <p:nvSpPr>
            <p:cNvPr id="28" name="Овал 27"/>
            <p:cNvSpPr/>
            <p:nvPr/>
          </p:nvSpPr>
          <p:spPr>
            <a:xfrm>
              <a:off x="4786314" y="3214686"/>
              <a:ext cx="785818" cy="785818"/>
            </a:xfrm>
            <a:prstGeom prst="ellipse">
              <a:avLst/>
            </a:prstGeom>
            <a:grpFill/>
            <a:ln>
              <a:solidFill>
                <a:schemeClr val="accent4">
                  <a:lumMod val="60000"/>
                  <a:lumOff val="4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9" name="Овал 28"/>
            <p:cNvSpPr/>
            <p:nvPr/>
          </p:nvSpPr>
          <p:spPr>
            <a:xfrm>
              <a:off x="2714612" y="3214686"/>
              <a:ext cx="785818" cy="785818"/>
            </a:xfrm>
            <a:prstGeom prst="ellipse">
              <a:avLst/>
            </a:prstGeom>
            <a:grpFill/>
            <a:ln>
              <a:solidFill>
                <a:schemeClr val="accent4">
                  <a:lumMod val="60000"/>
                  <a:lumOff val="4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0" name="Овал 29"/>
            <p:cNvSpPr/>
            <p:nvPr/>
          </p:nvSpPr>
          <p:spPr>
            <a:xfrm>
              <a:off x="4929190" y="3357562"/>
              <a:ext cx="500066" cy="500066"/>
            </a:xfrm>
            <a:prstGeom prst="ellipse">
              <a:avLst/>
            </a:prstGeom>
            <a:grpFill/>
            <a:ln>
              <a:solidFill>
                <a:schemeClr val="accent4">
                  <a:lumMod val="20000"/>
                  <a:lumOff val="8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" name="Овал 30"/>
            <p:cNvSpPr/>
            <p:nvPr/>
          </p:nvSpPr>
          <p:spPr>
            <a:xfrm>
              <a:off x="2857488" y="3357562"/>
              <a:ext cx="500066" cy="500066"/>
            </a:xfrm>
            <a:prstGeom prst="ellipse">
              <a:avLst/>
            </a:prstGeom>
            <a:grpFill/>
            <a:ln>
              <a:solidFill>
                <a:schemeClr val="accent4">
                  <a:lumMod val="20000"/>
                  <a:lumOff val="8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2" name="Овал 31"/>
            <p:cNvSpPr/>
            <p:nvPr/>
          </p:nvSpPr>
          <p:spPr>
            <a:xfrm>
              <a:off x="3071802" y="3143248"/>
              <a:ext cx="2143140" cy="928694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33" name="Группа 32"/>
          <p:cNvGrpSpPr/>
          <p:nvPr userDrawn="1"/>
        </p:nvGrpSpPr>
        <p:grpSpPr>
          <a:xfrm>
            <a:off x="357158" y="3635376"/>
            <a:ext cx="928662" cy="214314"/>
            <a:chOff x="2714612" y="3143248"/>
            <a:chExt cx="2857520" cy="928694"/>
          </a:xfrm>
          <a:solidFill>
            <a:srgbClr val="BCB800"/>
          </a:solidFill>
        </p:grpSpPr>
        <p:sp>
          <p:nvSpPr>
            <p:cNvPr id="34" name="Овал 33"/>
            <p:cNvSpPr/>
            <p:nvPr/>
          </p:nvSpPr>
          <p:spPr>
            <a:xfrm>
              <a:off x="4786314" y="3214686"/>
              <a:ext cx="785818" cy="785818"/>
            </a:xfrm>
            <a:prstGeom prst="ellipse">
              <a:avLst/>
            </a:prstGeom>
            <a:grpFill/>
            <a:ln>
              <a:solidFill>
                <a:schemeClr val="accent4">
                  <a:lumMod val="60000"/>
                  <a:lumOff val="4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5" name="Овал 34"/>
            <p:cNvSpPr/>
            <p:nvPr/>
          </p:nvSpPr>
          <p:spPr>
            <a:xfrm>
              <a:off x="2714612" y="3214686"/>
              <a:ext cx="785818" cy="785818"/>
            </a:xfrm>
            <a:prstGeom prst="ellipse">
              <a:avLst/>
            </a:prstGeom>
            <a:grpFill/>
            <a:ln>
              <a:solidFill>
                <a:schemeClr val="accent4">
                  <a:lumMod val="60000"/>
                  <a:lumOff val="4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6" name="Овал 35"/>
            <p:cNvSpPr/>
            <p:nvPr/>
          </p:nvSpPr>
          <p:spPr>
            <a:xfrm>
              <a:off x="4929190" y="3357562"/>
              <a:ext cx="500066" cy="500066"/>
            </a:xfrm>
            <a:prstGeom prst="ellipse">
              <a:avLst/>
            </a:prstGeom>
            <a:grpFill/>
            <a:ln>
              <a:solidFill>
                <a:schemeClr val="accent4">
                  <a:lumMod val="20000"/>
                  <a:lumOff val="8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7" name="Овал 36"/>
            <p:cNvSpPr/>
            <p:nvPr/>
          </p:nvSpPr>
          <p:spPr>
            <a:xfrm>
              <a:off x="2857488" y="3357562"/>
              <a:ext cx="500066" cy="500066"/>
            </a:xfrm>
            <a:prstGeom prst="ellipse">
              <a:avLst/>
            </a:prstGeom>
            <a:grpFill/>
            <a:ln>
              <a:solidFill>
                <a:schemeClr val="accent4">
                  <a:lumMod val="20000"/>
                  <a:lumOff val="8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8" name="Овал 37"/>
            <p:cNvSpPr/>
            <p:nvPr/>
          </p:nvSpPr>
          <p:spPr>
            <a:xfrm>
              <a:off x="3071802" y="3143248"/>
              <a:ext cx="2143140" cy="928694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39" name="Группа 38"/>
          <p:cNvGrpSpPr/>
          <p:nvPr userDrawn="1"/>
        </p:nvGrpSpPr>
        <p:grpSpPr>
          <a:xfrm>
            <a:off x="357158" y="4294193"/>
            <a:ext cx="928662" cy="214314"/>
            <a:chOff x="2714612" y="3143248"/>
            <a:chExt cx="2857520" cy="928694"/>
          </a:xfrm>
          <a:solidFill>
            <a:srgbClr val="BCB800"/>
          </a:solidFill>
        </p:grpSpPr>
        <p:sp>
          <p:nvSpPr>
            <p:cNvPr id="40" name="Овал 39"/>
            <p:cNvSpPr/>
            <p:nvPr/>
          </p:nvSpPr>
          <p:spPr>
            <a:xfrm>
              <a:off x="4786314" y="3214686"/>
              <a:ext cx="785818" cy="785818"/>
            </a:xfrm>
            <a:prstGeom prst="ellipse">
              <a:avLst/>
            </a:prstGeom>
            <a:grpFill/>
            <a:ln>
              <a:solidFill>
                <a:schemeClr val="accent4">
                  <a:lumMod val="60000"/>
                  <a:lumOff val="4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1" name="Овал 40"/>
            <p:cNvSpPr/>
            <p:nvPr/>
          </p:nvSpPr>
          <p:spPr>
            <a:xfrm>
              <a:off x="2714612" y="3214686"/>
              <a:ext cx="785818" cy="785818"/>
            </a:xfrm>
            <a:prstGeom prst="ellipse">
              <a:avLst/>
            </a:prstGeom>
            <a:grpFill/>
            <a:ln>
              <a:solidFill>
                <a:schemeClr val="accent4">
                  <a:lumMod val="60000"/>
                  <a:lumOff val="4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2" name="Овал 41"/>
            <p:cNvSpPr/>
            <p:nvPr/>
          </p:nvSpPr>
          <p:spPr>
            <a:xfrm>
              <a:off x="4929190" y="3357562"/>
              <a:ext cx="500066" cy="500066"/>
            </a:xfrm>
            <a:prstGeom prst="ellipse">
              <a:avLst/>
            </a:prstGeom>
            <a:grpFill/>
            <a:ln>
              <a:solidFill>
                <a:schemeClr val="accent4">
                  <a:lumMod val="20000"/>
                  <a:lumOff val="8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3" name="Овал 42"/>
            <p:cNvSpPr/>
            <p:nvPr/>
          </p:nvSpPr>
          <p:spPr>
            <a:xfrm>
              <a:off x="2857488" y="3357562"/>
              <a:ext cx="500066" cy="500066"/>
            </a:xfrm>
            <a:prstGeom prst="ellipse">
              <a:avLst/>
            </a:prstGeom>
            <a:grpFill/>
            <a:ln>
              <a:solidFill>
                <a:schemeClr val="accent4">
                  <a:lumMod val="20000"/>
                  <a:lumOff val="8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Овал 43"/>
            <p:cNvSpPr/>
            <p:nvPr/>
          </p:nvSpPr>
          <p:spPr>
            <a:xfrm>
              <a:off x="3071802" y="3143248"/>
              <a:ext cx="2143140" cy="928694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45" name="Группа 44"/>
          <p:cNvGrpSpPr/>
          <p:nvPr userDrawn="1"/>
        </p:nvGrpSpPr>
        <p:grpSpPr>
          <a:xfrm>
            <a:off x="357158" y="4953010"/>
            <a:ext cx="928662" cy="214314"/>
            <a:chOff x="2714612" y="3143248"/>
            <a:chExt cx="2857520" cy="928694"/>
          </a:xfrm>
          <a:solidFill>
            <a:srgbClr val="BCB800"/>
          </a:solidFill>
        </p:grpSpPr>
        <p:sp>
          <p:nvSpPr>
            <p:cNvPr id="46" name="Овал 45"/>
            <p:cNvSpPr/>
            <p:nvPr/>
          </p:nvSpPr>
          <p:spPr>
            <a:xfrm>
              <a:off x="4786314" y="3214686"/>
              <a:ext cx="785818" cy="785818"/>
            </a:xfrm>
            <a:prstGeom prst="ellipse">
              <a:avLst/>
            </a:prstGeom>
            <a:grpFill/>
            <a:ln>
              <a:solidFill>
                <a:schemeClr val="accent4">
                  <a:lumMod val="60000"/>
                  <a:lumOff val="4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7" name="Овал 46"/>
            <p:cNvSpPr/>
            <p:nvPr/>
          </p:nvSpPr>
          <p:spPr>
            <a:xfrm>
              <a:off x="2714612" y="3214686"/>
              <a:ext cx="785818" cy="785818"/>
            </a:xfrm>
            <a:prstGeom prst="ellipse">
              <a:avLst/>
            </a:prstGeom>
            <a:grpFill/>
            <a:ln>
              <a:solidFill>
                <a:schemeClr val="accent4">
                  <a:lumMod val="60000"/>
                  <a:lumOff val="4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8" name="Овал 47"/>
            <p:cNvSpPr/>
            <p:nvPr/>
          </p:nvSpPr>
          <p:spPr>
            <a:xfrm>
              <a:off x="4929190" y="3357562"/>
              <a:ext cx="500066" cy="500066"/>
            </a:xfrm>
            <a:prstGeom prst="ellipse">
              <a:avLst/>
            </a:prstGeom>
            <a:grpFill/>
            <a:ln>
              <a:solidFill>
                <a:schemeClr val="accent4">
                  <a:lumMod val="20000"/>
                  <a:lumOff val="8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9" name="Овал 48"/>
            <p:cNvSpPr/>
            <p:nvPr/>
          </p:nvSpPr>
          <p:spPr>
            <a:xfrm>
              <a:off x="2857488" y="3357562"/>
              <a:ext cx="500066" cy="500066"/>
            </a:xfrm>
            <a:prstGeom prst="ellipse">
              <a:avLst/>
            </a:prstGeom>
            <a:grpFill/>
            <a:ln>
              <a:solidFill>
                <a:schemeClr val="accent4">
                  <a:lumMod val="20000"/>
                  <a:lumOff val="8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Овал 49"/>
            <p:cNvSpPr/>
            <p:nvPr/>
          </p:nvSpPr>
          <p:spPr>
            <a:xfrm>
              <a:off x="3071802" y="3143248"/>
              <a:ext cx="2143140" cy="928694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51" name="Группа 50"/>
          <p:cNvGrpSpPr/>
          <p:nvPr userDrawn="1"/>
        </p:nvGrpSpPr>
        <p:grpSpPr>
          <a:xfrm>
            <a:off x="357158" y="6270645"/>
            <a:ext cx="928662" cy="214314"/>
            <a:chOff x="2714612" y="3143248"/>
            <a:chExt cx="2857520" cy="928694"/>
          </a:xfrm>
          <a:solidFill>
            <a:srgbClr val="BCB800"/>
          </a:solidFill>
        </p:grpSpPr>
        <p:sp>
          <p:nvSpPr>
            <p:cNvPr id="52" name="Овал 51"/>
            <p:cNvSpPr/>
            <p:nvPr/>
          </p:nvSpPr>
          <p:spPr>
            <a:xfrm>
              <a:off x="4786314" y="3214686"/>
              <a:ext cx="785818" cy="785818"/>
            </a:xfrm>
            <a:prstGeom prst="ellipse">
              <a:avLst/>
            </a:prstGeom>
            <a:grpFill/>
            <a:ln>
              <a:solidFill>
                <a:schemeClr val="accent4">
                  <a:lumMod val="60000"/>
                  <a:lumOff val="4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3" name="Овал 52"/>
            <p:cNvSpPr/>
            <p:nvPr/>
          </p:nvSpPr>
          <p:spPr>
            <a:xfrm>
              <a:off x="2714612" y="3214686"/>
              <a:ext cx="785818" cy="785818"/>
            </a:xfrm>
            <a:prstGeom prst="ellipse">
              <a:avLst/>
            </a:prstGeom>
            <a:grpFill/>
            <a:ln>
              <a:solidFill>
                <a:schemeClr val="accent4">
                  <a:lumMod val="60000"/>
                  <a:lumOff val="4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4" name="Овал 53"/>
            <p:cNvSpPr/>
            <p:nvPr/>
          </p:nvSpPr>
          <p:spPr>
            <a:xfrm>
              <a:off x="4929190" y="3357562"/>
              <a:ext cx="500066" cy="500066"/>
            </a:xfrm>
            <a:prstGeom prst="ellipse">
              <a:avLst/>
            </a:prstGeom>
            <a:grpFill/>
            <a:ln>
              <a:solidFill>
                <a:schemeClr val="accent4">
                  <a:lumMod val="20000"/>
                  <a:lumOff val="8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5" name="Овал 54"/>
            <p:cNvSpPr/>
            <p:nvPr/>
          </p:nvSpPr>
          <p:spPr>
            <a:xfrm>
              <a:off x="2857488" y="3357562"/>
              <a:ext cx="500066" cy="500066"/>
            </a:xfrm>
            <a:prstGeom prst="ellipse">
              <a:avLst/>
            </a:prstGeom>
            <a:grpFill/>
            <a:ln>
              <a:solidFill>
                <a:schemeClr val="accent4">
                  <a:lumMod val="20000"/>
                  <a:lumOff val="8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6" name="Овал 55"/>
            <p:cNvSpPr/>
            <p:nvPr/>
          </p:nvSpPr>
          <p:spPr>
            <a:xfrm>
              <a:off x="3071802" y="3143248"/>
              <a:ext cx="2143140" cy="928694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57" name="Группа 56"/>
          <p:cNvGrpSpPr/>
          <p:nvPr userDrawn="1"/>
        </p:nvGrpSpPr>
        <p:grpSpPr>
          <a:xfrm>
            <a:off x="357158" y="5611827"/>
            <a:ext cx="928662" cy="214314"/>
            <a:chOff x="2714612" y="3143248"/>
            <a:chExt cx="2857520" cy="928694"/>
          </a:xfrm>
          <a:solidFill>
            <a:srgbClr val="BCB800"/>
          </a:solidFill>
        </p:grpSpPr>
        <p:sp>
          <p:nvSpPr>
            <p:cNvPr id="58" name="Овал 57"/>
            <p:cNvSpPr/>
            <p:nvPr/>
          </p:nvSpPr>
          <p:spPr>
            <a:xfrm>
              <a:off x="4786314" y="3214686"/>
              <a:ext cx="785818" cy="785818"/>
            </a:xfrm>
            <a:prstGeom prst="ellipse">
              <a:avLst/>
            </a:prstGeom>
            <a:grpFill/>
            <a:ln>
              <a:solidFill>
                <a:schemeClr val="accent4">
                  <a:lumMod val="60000"/>
                  <a:lumOff val="4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9" name="Овал 58"/>
            <p:cNvSpPr/>
            <p:nvPr/>
          </p:nvSpPr>
          <p:spPr>
            <a:xfrm>
              <a:off x="2714612" y="3214686"/>
              <a:ext cx="785818" cy="785818"/>
            </a:xfrm>
            <a:prstGeom prst="ellipse">
              <a:avLst/>
            </a:prstGeom>
            <a:grpFill/>
            <a:ln>
              <a:solidFill>
                <a:schemeClr val="accent4">
                  <a:lumMod val="60000"/>
                  <a:lumOff val="4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0" name="Овал 59"/>
            <p:cNvSpPr/>
            <p:nvPr/>
          </p:nvSpPr>
          <p:spPr>
            <a:xfrm>
              <a:off x="4929190" y="3357562"/>
              <a:ext cx="500066" cy="500066"/>
            </a:xfrm>
            <a:prstGeom prst="ellipse">
              <a:avLst/>
            </a:prstGeom>
            <a:grpFill/>
            <a:ln>
              <a:solidFill>
                <a:schemeClr val="accent4">
                  <a:lumMod val="20000"/>
                  <a:lumOff val="8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1" name="Овал 60"/>
            <p:cNvSpPr/>
            <p:nvPr/>
          </p:nvSpPr>
          <p:spPr>
            <a:xfrm>
              <a:off x="2857488" y="3357562"/>
              <a:ext cx="500066" cy="500066"/>
            </a:xfrm>
            <a:prstGeom prst="ellipse">
              <a:avLst/>
            </a:prstGeom>
            <a:grpFill/>
            <a:ln>
              <a:solidFill>
                <a:schemeClr val="accent4">
                  <a:lumMod val="20000"/>
                  <a:lumOff val="8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2" name="Овал 61"/>
            <p:cNvSpPr/>
            <p:nvPr/>
          </p:nvSpPr>
          <p:spPr>
            <a:xfrm>
              <a:off x="3071802" y="3143248"/>
              <a:ext cx="2143140" cy="928694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64" name="Группа 63"/>
          <p:cNvGrpSpPr/>
          <p:nvPr userDrawn="1"/>
        </p:nvGrpSpPr>
        <p:grpSpPr>
          <a:xfrm>
            <a:off x="357158" y="341291"/>
            <a:ext cx="928662" cy="214314"/>
            <a:chOff x="2714612" y="3143248"/>
            <a:chExt cx="2857520" cy="928694"/>
          </a:xfrm>
          <a:solidFill>
            <a:srgbClr val="BCB800"/>
          </a:solidFill>
        </p:grpSpPr>
        <p:sp>
          <p:nvSpPr>
            <p:cNvPr id="65" name="Овал 64"/>
            <p:cNvSpPr/>
            <p:nvPr/>
          </p:nvSpPr>
          <p:spPr>
            <a:xfrm>
              <a:off x="4786314" y="3214686"/>
              <a:ext cx="785818" cy="785818"/>
            </a:xfrm>
            <a:prstGeom prst="ellipse">
              <a:avLst/>
            </a:prstGeom>
            <a:grpFill/>
            <a:ln>
              <a:solidFill>
                <a:schemeClr val="accent4">
                  <a:lumMod val="60000"/>
                  <a:lumOff val="4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6" name="Овал 65"/>
            <p:cNvSpPr/>
            <p:nvPr/>
          </p:nvSpPr>
          <p:spPr>
            <a:xfrm>
              <a:off x="2714612" y="3214686"/>
              <a:ext cx="785818" cy="785818"/>
            </a:xfrm>
            <a:prstGeom prst="ellipse">
              <a:avLst/>
            </a:prstGeom>
            <a:grpFill/>
            <a:ln>
              <a:solidFill>
                <a:schemeClr val="accent4">
                  <a:lumMod val="60000"/>
                  <a:lumOff val="4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7" name="Овал 66"/>
            <p:cNvSpPr/>
            <p:nvPr/>
          </p:nvSpPr>
          <p:spPr>
            <a:xfrm>
              <a:off x="4929190" y="3357562"/>
              <a:ext cx="500066" cy="500066"/>
            </a:xfrm>
            <a:prstGeom prst="ellipse">
              <a:avLst/>
            </a:prstGeom>
            <a:grpFill/>
            <a:ln>
              <a:solidFill>
                <a:schemeClr val="accent4">
                  <a:lumMod val="20000"/>
                  <a:lumOff val="8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8" name="Овал 67"/>
            <p:cNvSpPr/>
            <p:nvPr/>
          </p:nvSpPr>
          <p:spPr>
            <a:xfrm>
              <a:off x="2857488" y="3357562"/>
              <a:ext cx="500066" cy="500066"/>
            </a:xfrm>
            <a:prstGeom prst="ellipse">
              <a:avLst/>
            </a:prstGeom>
            <a:grpFill/>
            <a:ln>
              <a:solidFill>
                <a:schemeClr val="accent4">
                  <a:lumMod val="20000"/>
                  <a:lumOff val="8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9" name="Овал 68"/>
            <p:cNvSpPr/>
            <p:nvPr/>
          </p:nvSpPr>
          <p:spPr>
            <a:xfrm>
              <a:off x="3071802" y="3143248"/>
              <a:ext cx="2143140" cy="928694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slide" Target="slide5.xml"/><Relationship Id="rId3" Type="http://schemas.openxmlformats.org/officeDocument/2006/relationships/hyperlink" Target="http://indigo-mir.ru/literaturnaya-viktorina-puteshestvie-po-skazkam" TargetMode="External"/><Relationship Id="rId7" Type="http://schemas.openxmlformats.org/officeDocument/2006/relationships/hyperlink" Target="http://easyen.ru/load/metodika/k_prezentacijam/shablony_prezentacij_tetrad_na_spirali_chast_1/277-1-0-24642" TargetMode="External"/><Relationship Id="rId2" Type="http://schemas.openxmlformats.org/officeDocument/2006/relationships/hyperlink" Target="http://www.igraza.ru/page-10-1-29.html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s008.radikal.ru/i306/1103/7f/6f5ce3e8c6c6.jpg" TargetMode="External"/><Relationship Id="rId5" Type="http://schemas.openxmlformats.org/officeDocument/2006/relationships/hyperlink" Target="http://img12.nnm.ru/2/0/1/e/c/a6efbd7f22e3e831b0616372616_prev.jpg" TargetMode="External"/><Relationship Id="rId4" Type="http://schemas.openxmlformats.org/officeDocument/2006/relationships/hyperlink" Target="http://img10.proshkolu.ru/content/media/pic/std/4000000/3080000/3079260-1b4226a14dbdcab2.png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" Target="slide18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3079260-1b4226a14dbdcab2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857884" y="2500306"/>
            <a:ext cx="2214578" cy="2258493"/>
          </a:xfrm>
          <a:prstGeom prst="rect">
            <a:avLst/>
          </a:prstGeom>
        </p:spPr>
      </p:pic>
      <p:pic>
        <p:nvPicPr>
          <p:cNvPr id="5" name="Рисунок 4" descr="a6efbd7f22e3e831b0616372616_prev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214546" y="2502848"/>
            <a:ext cx="2524123" cy="2613965"/>
          </a:xfrm>
          <a:prstGeom prst="rect">
            <a:avLst/>
          </a:prstGeom>
        </p:spPr>
      </p:pic>
      <p:sp>
        <p:nvSpPr>
          <p:cNvPr id="2" name="Горизонтальный свиток 1"/>
          <p:cNvSpPr/>
          <p:nvPr/>
        </p:nvSpPr>
        <p:spPr>
          <a:xfrm>
            <a:off x="1428728" y="1214422"/>
            <a:ext cx="7215238" cy="1357322"/>
          </a:xfrm>
          <a:prstGeom prst="horizontalScroll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Путешествие по сказкам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Горизонтальный свиток 2"/>
          <p:cNvSpPr/>
          <p:nvPr/>
        </p:nvSpPr>
        <p:spPr>
          <a:xfrm>
            <a:off x="1500166" y="5000636"/>
            <a:ext cx="6429420" cy="1571636"/>
          </a:xfrm>
          <a:prstGeom prst="horizontalScroll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Автор работы: 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заместитель директора по УВР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МБОУ СОШ № 2 г. Гагарина Смоленской области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Наталья Николаевна </a:t>
            </a:r>
            <a:r>
              <a:rPr lang="ru-RU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Покровкова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Управляющая кнопка: настраиваемая 5">
            <a:hlinkClick r:id="" action="ppaction://hlinkshowjump?jump=nextslide" highlightClick="1"/>
          </p:cNvPr>
          <p:cNvSpPr/>
          <p:nvPr/>
        </p:nvSpPr>
        <p:spPr>
          <a:xfrm>
            <a:off x="8001024" y="6286520"/>
            <a:ext cx="971526" cy="357167"/>
          </a:xfrm>
          <a:prstGeom prst="actionButtonBlank">
            <a:avLst/>
          </a:prstGeom>
          <a:solidFill>
            <a:srgbClr val="FFFF0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Далее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Скругленный прямоугольник 18"/>
          <p:cNvSpPr/>
          <p:nvPr/>
        </p:nvSpPr>
        <p:spPr>
          <a:xfrm>
            <a:off x="2143108" y="5072074"/>
            <a:ext cx="3816424" cy="1008112"/>
          </a:xfrm>
          <a:prstGeom prst="roundRect">
            <a:avLst/>
          </a:prstGeom>
          <a:solidFill>
            <a:srgbClr val="92E98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волшебная дудочка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2143108" y="5072074"/>
            <a:ext cx="3816424" cy="1008112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Подумай еще!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2143108" y="5072074"/>
            <a:ext cx="3816424" cy="1008112"/>
          </a:xfrm>
          <a:prstGeom prst="roundRect">
            <a:avLst/>
          </a:prstGeom>
          <a:solidFill>
            <a:srgbClr val="92D050">
              <a:alpha val="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b="1" dirty="0">
              <a:solidFill>
                <a:schemeClr val="tx1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714876" y="3571876"/>
            <a:ext cx="3816424" cy="1008112"/>
          </a:xfrm>
          <a:prstGeom prst="roundRect">
            <a:avLst/>
          </a:prstGeom>
          <a:solidFill>
            <a:srgbClr val="92E98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волшебная лампа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714876" y="3571876"/>
            <a:ext cx="3816424" cy="1008112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Правильно!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4714876" y="3571876"/>
            <a:ext cx="3816424" cy="1008112"/>
          </a:xfrm>
          <a:prstGeom prst="roundRect">
            <a:avLst/>
          </a:prstGeom>
          <a:solidFill>
            <a:srgbClr val="92D050">
              <a:alpha val="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b="1" dirty="0">
              <a:solidFill>
                <a:schemeClr val="tx1"/>
              </a:solidFill>
            </a:endParaRPr>
          </a:p>
        </p:txBody>
      </p:sp>
      <p:sp>
        <p:nvSpPr>
          <p:cNvPr id="14" name="Горизонтальный свиток 13"/>
          <p:cNvSpPr/>
          <p:nvPr/>
        </p:nvSpPr>
        <p:spPr>
          <a:xfrm>
            <a:off x="1428728" y="1214422"/>
            <a:ext cx="7215238" cy="1785950"/>
          </a:xfrm>
          <a:prstGeom prst="horizontalScroll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Какое волшебное средство было у Аладдина?</a:t>
            </a:r>
            <a:endParaRPr lang="ru-RU" sz="4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Управляющая кнопка: настраиваемая 8">
            <a:hlinkClick r:id="" action="ppaction://hlinkshowjump?jump=nextslide" highlightClick="1"/>
          </p:cNvPr>
          <p:cNvSpPr/>
          <p:nvPr/>
        </p:nvSpPr>
        <p:spPr>
          <a:xfrm>
            <a:off x="8001024" y="6286520"/>
            <a:ext cx="971526" cy="357167"/>
          </a:xfrm>
          <a:prstGeom prst="actionButtonBlank">
            <a:avLst/>
          </a:prstGeom>
          <a:solidFill>
            <a:srgbClr val="FFFF0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Далее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9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9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9" presetClass="exit" presetSubtype="5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9" presetClass="entr" presetSubtype="5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19" grpId="0" animBg="1"/>
      <p:bldP spid="19" grpId="1" animBg="1"/>
      <p:bldP spid="20" grpId="0" animBg="1"/>
      <p:bldP spid="20" grpId="1" animBg="1"/>
      <p:bldP spid="10" grpId="0" animBg="1"/>
      <p:bldP spid="10" grpId="1" animBg="1"/>
      <p:bldP spid="11" grpId="0" animBg="1"/>
      <p:bldP spid="11" grpId="1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Скругленный прямоугольник 18"/>
          <p:cNvSpPr/>
          <p:nvPr/>
        </p:nvSpPr>
        <p:spPr>
          <a:xfrm>
            <a:off x="2143108" y="5072074"/>
            <a:ext cx="3816424" cy="1008112"/>
          </a:xfrm>
          <a:prstGeom prst="roundRect">
            <a:avLst/>
          </a:prstGeom>
          <a:solidFill>
            <a:srgbClr val="92E98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Айболит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2143108" y="5072074"/>
            <a:ext cx="3816424" cy="1008112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Подумай еще!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2143108" y="5072074"/>
            <a:ext cx="3816424" cy="1008112"/>
          </a:xfrm>
          <a:prstGeom prst="roundRect">
            <a:avLst/>
          </a:prstGeom>
          <a:solidFill>
            <a:srgbClr val="92D050">
              <a:alpha val="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b="1" dirty="0">
              <a:solidFill>
                <a:schemeClr val="tx1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714876" y="3571876"/>
            <a:ext cx="3816424" cy="1008112"/>
          </a:xfrm>
          <a:prstGeom prst="roundRect">
            <a:avLst/>
          </a:prstGeom>
          <a:solidFill>
            <a:srgbClr val="92E98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Нильс </a:t>
            </a:r>
            <a:r>
              <a:rPr lang="ru-RU" sz="28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Хольгерсон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714876" y="3571876"/>
            <a:ext cx="3816424" cy="1008112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Правильно!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4714876" y="3571876"/>
            <a:ext cx="3816424" cy="1008112"/>
          </a:xfrm>
          <a:prstGeom prst="roundRect">
            <a:avLst/>
          </a:prstGeom>
          <a:solidFill>
            <a:srgbClr val="92D050">
              <a:alpha val="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b="1" dirty="0">
              <a:solidFill>
                <a:schemeClr val="tx1"/>
              </a:solidFill>
            </a:endParaRPr>
          </a:p>
        </p:txBody>
      </p:sp>
      <p:sp>
        <p:nvSpPr>
          <p:cNvPr id="14" name="Горизонтальный свиток 13"/>
          <p:cNvSpPr/>
          <p:nvPr/>
        </p:nvSpPr>
        <p:spPr>
          <a:xfrm>
            <a:off x="1428728" y="1214422"/>
            <a:ext cx="7215238" cy="1785950"/>
          </a:xfrm>
          <a:prstGeom prst="horizontalScroll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Кто полетел с дикими гусями в Лапландию?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Управляющая кнопка: настраиваемая 8">
            <a:hlinkClick r:id="" action="ppaction://hlinkshowjump?jump=nextslide" highlightClick="1"/>
          </p:cNvPr>
          <p:cNvSpPr/>
          <p:nvPr/>
        </p:nvSpPr>
        <p:spPr>
          <a:xfrm>
            <a:off x="8001024" y="6286520"/>
            <a:ext cx="971526" cy="357167"/>
          </a:xfrm>
          <a:prstGeom prst="actionButtonBlank">
            <a:avLst/>
          </a:prstGeom>
          <a:solidFill>
            <a:srgbClr val="FFFF0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Далее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9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9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9" presetClass="exit" presetSubtype="5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9" presetClass="entr" presetSubtype="5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19" grpId="0" animBg="1"/>
      <p:bldP spid="19" grpId="1" animBg="1"/>
      <p:bldP spid="20" grpId="0" animBg="1"/>
      <p:bldP spid="20" grpId="1" animBg="1"/>
      <p:bldP spid="10" grpId="0" animBg="1"/>
      <p:bldP spid="10" grpId="1" animBg="1"/>
      <p:bldP spid="11" grpId="0" animBg="1"/>
      <p:bldP spid="11" grpId="1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Скругленный прямоугольник 18"/>
          <p:cNvSpPr/>
          <p:nvPr/>
        </p:nvSpPr>
        <p:spPr>
          <a:xfrm>
            <a:off x="4857752" y="3571876"/>
            <a:ext cx="3816424" cy="1008112"/>
          </a:xfrm>
          <a:prstGeom prst="roundRect">
            <a:avLst/>
          </a:prstGeom>
          <a:solidFill>
            <a:srgbClr val="92E98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«Синяя ленточка»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4857752" y="3571876"/>
            <a:ext cx="3816424" cy="1008112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Подумай еще!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4857752" y="3571876"/>
            <a:ext cx="3816424" cy="1008112"/>
          </a:xfrm>
          <a:prstGeom prst="roundRect">
            <a:avLst/>
          </a:prstGeom>
          <a:solidFill>
            <a:srgbClr val="92D050">
              <a:alpha val="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b="1" dirty="0">
              <a:solidFill>
                <a:schemeClr val="tx1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071670" y="5072074"/>
            <a:ext cx="3816424" cy="1008112"/>
          </a:xfrm>
          <a:prstGeom prst="roundRect">
            <a:avLst/>
          </a:prstGeom>
          <a:solidFill>
            <a:srgbClr val="92E98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«Синяя борода»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2071670" y="5072074"/>
            <a:ext cx="3816424" cy="1008112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Правильно!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2071670" y="5072074"/>
            <a:ext cx="3816424" cy="1008112"/>
          </a:xfrm>
          <a:prstGeom prst="roundRect">
            <a:avLst/>
          </a:prstGeom>
          <a:solidFill>
            <a:srgbClr val="92D050">
              <a:alpha val="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b="1" dirty="0">
              <a:solidFill>
                <a:schemeClr val="tx1"/>
              </a:solidFill>
            </a:endParaRPr>
          </a:p>
        </p:txBody>
      </p:sp>
      <p:sp>
        <p:nvSpPr>
          <p:cNvPr id="14" name="Горизонтальный свиток 13"/>
          <p:cNvSpPr/>
          <p:nvPr/>
        </p:nvSpPr>
        <p:spPr>
          <a:xfrm>
            <a:off x="1428728" y="1214422"/>
            <a:ext cx="7215238" cy="1785950"/>
          </a:xfrm>
          <a:prstGeom prst="horizontalScroll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Сказка </a:t>
            </a:r>
          </a:p>
          <a:p>
            <a:pPr algn="ctr"/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Ш. Перро  называется …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Управляющая кнопка: настраиваемая 8">
            <a:hlinkClick r:id="" action="ppaction://hlinkshowjump?jump=nextslide" highlightClick="1"/>
          </p:cNvPr>
          <p:cNvSpPr/>
          <p:nvPr/>
        </p:nvSpPr>
        <p:spPr>
          <a:xfrm>
            <a:off x="8001024" y="6286520"/>
            <a:ext cx="971526" cy="357167"/>
          </a:xfrm>
          <a:prstGeom prst="actionButtonBlank">
            <a:avLst/>
          </a:prstGeom>
          <a:solidFill>
            <a:srgbClr val="FFFF0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Далее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9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9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9" presetClass="exit" presetSubtype="5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9" presetClass="entr" presetSubtype="5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19" grpId="0" animBg="1"/>
      <p:bldP spid="19" grpId="1" animBg="1"/>
      <p:bldP spid="20" grpId="0" animBg="1"/>
      <p:bldP spid="20" grpId="1" animBg="1"/>
      <p:bldP spid="10" grpId="0" animBg="1"/>
      <p:bldP spid="10" grpId="1" animBg="1"/>
      <p:bldP spid="11" grpId="0" animBg="1"/>
      <p:bldP spid="11" grpId="1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Скругленный прямоугольник 18"/>
          <p:cNvSpPr/>
          <p:nvPr/>
        </p:nvSpPr>
        <p:spPr>
          <a:xfrm>
            <a:off x="2143108" y="5072074"/>
            <a:ext cx="3816424" cy="1008112"/>
          </a:xfrm>
          <a:prstGeom prst="roundRect">
            <a:avLst/>
          </a:prstGeom>
          <a:solidFill>
            <a:srgbClr val="92E98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 драконе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2143108" y="5072074"/>
            <a:ext cx="3816424" cy="1008112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Подумай еще!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2143108" y="5072074"/>
            <a:ext cx="3816424" cy="1008112"/>
          </a:xfrm>
          <a:prstGeom prst="roundRect">
            <a:avLst/>
          </a:prstGeom>
          <a:solidFill>
            <a:srgbClr val="92D050">
              <a:alpha val="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b="1" dirty="0">
              <a:solidFill>
                <a:schemeClr val="tx1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714876" y="3571876"/>
            <a:ext cx="3816424" cy="1008112"/>
          </a:xfrm>
          <a:prstGeom prst="roundRect">
            <a:avLst/>
          </a:prstGeom>
          <a:solidFill>
            <a:srgbClr val="92E98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 ласточке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714876" y="3571876"/>
            <a:ext cx="3816424" cy="1008112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Правильно!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4714876" y="3571876"/>
            <a:ext cx="3816424" cy="1008112"/>
          </a:xfrm>
          <a:prstGeom prst="roundRect">
            <a:avLst/>
          </a:prstGeom>
          <a:solidFill>
            <a:srgbClr val="92D050">
              <a:alpha val="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b="1" dirty="0">
              <a:solidFill>
                <a:schemeClr val="tx1"/>
              </a:solidFill>
            </a:endParaRPr>
          </a:p>
        </p:txBody>
      </p:sp>
      <p:sp>
        <p:nvSpPr>
          <p:cNvPr id="14" name="Горизонтальный свиток 13"/>
          <p:cNvSpPr/>
          <p:nvPr/>
        </p:nvSpPr>
        <p:spPr>
          <a:xfrm>
            <a:off x="1428728" y="1214422"/>
            <a:ext cx="7215238" cy="1785950"/>
          </a:xfrm>
          <a:prstGeom prst="horizontalScroll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ком совершила </a:t>
            </a:r>
            <a:r>
              <a:rPr lang="ru-RU" sz="36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Дюймовочка</a:t>
            </a: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своё путешествие в тёплые </a:t>
            </a:r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края?</a:t>
            </a:r>
            <a:endParaRPr lang="ru-RU" sz="4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Управляющая кнопка: настраиваемая 8">
            <a:hlinkClick r:id="" action="ppaction://hlinkshowjump?jump=nextslide" highlightClick="1"/>
          </p:cNvPr>
          <p:cNvSpPr/>
          <p:nvPr/>
        </p:nvSpPr>
        <p:spPr>
          <a:xfrm>
            <a:off x="8001024" y="6286520"/>
            <a:ext cx="971526" cy="357167"/>
          </a:xfrm>
          <a:prstGeom prst="actionButtonBlank">
            <a:avLst/>
          </a:prstGeom>
          <a:solidFill>
            <a:srgbClr val="FFFF0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Далее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9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9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9" presetClass="exit" presetSubtype="5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9" presetClass="entr" presetSubtype="5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19" grpId="0" animBg="1"/>
      <p:bldP spid="19" grpId="1" animBg="1"/>
      <p:bldP spid="20" grpId="0" animBg="1"/>
      <p:bldP spid="20" grpId="1" animBg="1"/>
      <p:bldP spid="10" grpId="0" animBg="1"/>
      <p:bldP spid="10" grpId="1" animBg="1"/>
      <p:bldP spid="11" grpId="0" animBg="1"/>
      <p:bldP spid="11" grpId="1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Скругленный прямоугольник 18"/>
          <p:cNvSpPr/>
          <p:nvPr/>
        </p:nvSpPr>
        <p:spPr>
          <a:xfrm>
            <a:off x="4857752" y="3571876"/>
            <a:ext cx="3816424" cy="1008112"/>
          </a:xfrm>
          <a:prstGeom prst="roundRect">
            <a:avLst/>
          </a:prstGeom>
          <a:solidFill>
            <a:srgbClr val="92E98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Лапландию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4857752" y="3571876"/>
            <a:ext cx="3816424" cy="1008112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Подумай еще!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4857752" y="3571876"/>
            <a:ext cx="3816424" cy="1008112"/>
          </a:xfrm>
          <a:prstGeom prst="roundRect">
            <a:avLst/>
          </a:prstGeom>
          <a:solidFill>
            <a:srgbClr val="92D050">
              <a:alpha val="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b="1" dirty="0">
              <a:solidFill>
                <a:schemeClr val="tx1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071670" y="5072074"/>
            <a:ext cx="3816424" cy="1008112"/>
          </a:xfrm>
          <a:prstGeom prst="roundRect">
            <a:avLst/>
          </a:prstGeom>
          <a:solidFill>
            <a:srgbClr val="92E98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Африку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2071670" y="5072074"/>
            <a:ext cx="3816424" cy="1008112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Правильно!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2071670" y="5072074"/>
            <a:ext cx="3816424" cy="1008112"/>
          </a:xfrm>
          <a:prstGeom prst="roundRect">
            <a:avLst/>
          </a:prstGeom>
          <a:solidFill>
            <a:srgbClr val="92D050">
              <a:alpha val="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b="1" dirty="0">
              <a:solidFill>
                <a:schemeClr val="tx1"/>
              </a:solidFill>
            </a:endParaRPr>
          </a:p>
        </p:txBody>
      </p:sp>
      <p:sp>
        <p:nvSpPr>
          <p:cNvPr id="14" name="Горизонтальный свиток 13"/>
          <p:cNvSpPr/>
          <p:nvPr/>
        </p:nvSpPr>
        <p:spPr>
          <a:xfrm>
            <a:off x="1428728" y="1214422"/>
            <a:ext cx="7215238" cy="1785950"/>
          </a:xfrm>
          <a:prstGeom prst="horizontalScroll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Куда отправился доктор Айболит по телеграмме?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Управляющая кнопка: настраиваемая 8">
            <a:hlinkClick r:id="" action="ppaction://hlinkshowjump?jump=nextslide" highlightClick="1"/>
          </p:cNvPr>
          <p:cNvSpPr/>
          <p:nvPr/>
        </p:nvSpPr>
        <p:spPr>
          <a:xfrm>
            <a:off x="8001024" y="6286520"/>
            <a:ext cx="971526" cy="357167"/>
          </a:xfrm>
          <a:prstGeom prst="actionButtonBlank">
            <a:avLst/>
          </a:prstGeom>
          <a:solidFill>
            <a:srgbClr val="FFFF0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Далее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9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9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9" presetClass="exit" presetSubtype="5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9" presetClass="entr" presetSubtype="5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19" grpId="0" animBg="1"/>
      <p:bldP spid="19" grpId="1" animBg="1"/>
      <p:bldP spid="20" grpId="0" animBg="1"/>
      <p:bldP spid="20" grpId="1" animBg="1"/>
      <p:bldP spid="10" grpId="0" animBg="1"/>
      <p:bldP spid="10" grpId="1" animBg="1"/>
      <p:bldP spid="11" grpId="0" animBg="1"/>
      <p:bldP spid="11" grpId="1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Скругленный прямоугольник 18"/>
          <p:cNvSpPr/>
          <p:nvPr/>
        </p:nvSpPr>
        <p:spPr>
          <a:xfrm>
            <a:off x="4857752" y="3571876"/>
            <a:ext cx="3816424" cy="1008112"/>
          </a:xfrm>
          <a:prstGeom prst="roundRect">
            <a:avLst/>
          </a:prstGeom>
          <a:solidFill>
            <a:srgbClr val="92E98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яблоки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4857752" y="3571876"/>
            <a:ext cx="3816424" cy="1008112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Подумай еще!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4857752" y="3571876"/>
            <a:ext cx="3816424" cy="1008112"/>
          </a:xfrm>
          <a:prstGeom prst="roundRect">
            <a:avLst/>
          </a:prstGeom>
          <a:solidFill>
            <a:srgbClr val="92D050">
              <a:alpha val="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b="1" dirty="0">
              <a:solidFill>
                <a:schemeClr val="tx1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071670" y="5072074"/>
            <a:ext cx="3816424" cy="1008112"/>
          </a:xfrm>
          <a:prstGeom prst="roundRect">
            <a:avLst/>
          </a:prstGeom>
          <a:solidFill>
            <a:srgbClr val="92E98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апельсины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2071670" y="5072074"/>
            <a:ext cx="3816424" cy="1008112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Правильно!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2071670" y="5072074"/>
            <a:ext cx="3816424" cy="1008112"/>
          </a:xfrm>
          <a:prstGeom prst="roundRect">
            <a:avLst/>
          </a:prstGeom>
          <a:solidFill>
            <a:srgbClr val="92D050">
              <a:alpha val="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b="1" dirty="0">
              <a:solidFill>
                <a:schemeClr val="tx1"/>
              </a:solidFill>
            </a:endParaRPr>
          </a:p>
        </p:txBody>
      </p:sp>
      <p:sp>
        <p:nvSpPr>
          <p:cNvPr id="14" name="Горизонтальный свиток 13"/>
          <p:cNvSpPr/>
          <p:nvPr/>
        </p:nvSpPr>
        <p:spPr>
          <a:xfrm>
            <a:off x="1428728" y="1214422"/>
            <a:ext cx="7215238" cy="1785950"/>
          </a:xfrm>
          <a:prstGeom prst="horizontalScroll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Фрукты, которыми объелся </a:t>
            </a:r>
            <a:r>
              <a:rPr lang="ru-RU" sz="4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Чебурашка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Управляющая кнопка: настраиваемая 8">
            <a:hlinkClick r:id="" action="ppaction://hlinkshowjump?jump=nextslide" highlightClick="1"/>
          </p:cNvPr>
          <p:cNvSpPr/>
          <p:nvPr/>
        </p:nvSpPr>
        <p:spPr>
          <a:xfrm>
            <a:off x="8001024" y="6286520"/>
            <a:ext cx="971526" cy="357167"/>
          </a:xfrm>
          <a:prstGeom prst="actionButtonBlank">
            <a:avLst/>
          </a:prstGeom>
          <a:solidFill>
            <a:srgbClr val="FFFF0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Далее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9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9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9" presetClass="exit" presetSubtype="5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9" presetClass="entr" presetSubtype="5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19" grpId="0" animBg="1"/>
      <p:bldP spid="19" grpId="1" animBg="1"/>
      <p:bldP spid="20" grpId="0" animBg="1"/>
      <p:bldP spid="20" grpId="1" animBg="1"/>
      <p:bldP spid="10" grpId="0" animBg="1"/>
      <p:bldP spid="10" grpId="1" animBg="1"/>
      <p:bldP spid="11" grpId="0" animBg="1"/>
      <p:bldP spid="11" grpId="1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Скругленный прямоугольник 18"/>
          <p:cNvSpPr/>
          <p:nvPr/>
        </p:nvSpPr>
        <p:spPr>
          <a:xfrm>
            <a:off x="4857752" y="3571876"/>
            <a:ext cx="3816424" cy="1008112"/>
          </a:xfrm>
          <a:prstGeom prst="roundRect">
            <a:avLst/>
          </a:prstGeom>
          <a:solidFill>
            <a:srgbClr val="92E98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Федоровна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4857752" y="3571876"/>
            <a:ext cx="3816424" cy="1008112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Подумай еще!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4857752" y="3571876"/>
            <a:ext cx="3816424" cy="1008112"/>
          </a:xfrm>
          <a:prstGeom prst="roundRect">
            <a:avLst/>
          </a:prstGeom>
          <a:solidFill>
            <a:srgbClr val="92D050">
              <a:alpha val="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b="1" dirty="0">
              <a:solidFill>
                <a:schemeClr val="tx1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071670" y="5072074"/>
            <a:ext cx="3816424" cy="1008112"/>
          </a:xfrm>
          <a:prstGeom prst="roundRect">
            <a:avLst/>
          </a:prstGeom>
          <a:solidFill>
            <a:srgbClr val="92E98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Егоровна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2071670" y="5072074"/>
            <a:ext cx="3816424" cy="1008112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Правильно!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2071670" y="5072074"/>
            <a:ext cx="3816424" cy="1008112"/>
          </a:xfrm>
          <a:prstGeom prst="roundRect">
            <a:avLst/>
          </a:prstGeom>
          <a:solidFill>
            <a:srgbClr val="92D050">
              <a:alpha val="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b="1" dirty="0">
              <a:solidFill>
                <a:schemeClr val="tx1"/>
              </a:solidFill>
            </a:endParaRPr>
          </a:p>
        </p:txBody>
      </p:sp>
      <p:sp>
        <p:nvSpPr>
          <p:cNvPr id="14" name="Горизонтальный свиток 13"/>
          <p:cNvSpPr/>
          <p:nvPr/>
        </p:nvSpPr>
        <p:spPr>
          <a:xfrm>
            <a:off x="1428728" y="1214422"/>
            <a:ext cx="7215238" cy="1785950"/>
          </a:xfrm>
          <a:prstGeom prst="horizontalScroll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Отчество Федоры </a:t>
            </a:r>
            <a:r>
              <a:rPr lang="ru-RU" sz="36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из сказки</a:t>
            </a:r>
          </a:p>
          <a:p>
            <a:pPr algn="ctr"/>
            <a:r>
              <a:rPr lang="ru-RU" sz="36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К. Чуковского «</a:t>
            </a:r>
            <a:r>
              <a:rPr lang="ru-RU" sz="36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Федорино</a:t>
            </a: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горе»</a:t>
            </a:r>
            <a:endParaRPr lang="ru-RU" sz="3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Управляющая кнопка: настраиваемая 8">
            <a:hlinkClick r:id="" action="ppaction://hlinkshowjump?jump=nextslide" highlightClick="1"/>
          </p:cNvPr>
          <p:cNvSpPr/>
          <p:nvPr/>
        </p:nvSpPr>
        <p:spPr>
          <a:xfrm>
            <a:off x="8001024" y="6286520"/>
            <a:ext cx="971526" cy="357167"/>
          </a:xfrm>
          <a:prstGeom prst="actionButtonBlank">
            <a:avLst/>
          </a:prstGeom>
          <a:solidFill>
            <a:srgbClr val="FFFF0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Далее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9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9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9" presetClass="exit" presetSubtype="5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9" presetClass="entr" presetSubtype="5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19" grpId="0" animBg="1"/>
      <p:bldP spid="19" grpId="1" animBg="1"/>
      <p:bldP spid="20" grpId="0" animBg="1"/>
      <p:bldP spid="20" grpId="1" animBg="1"/>
      <p:bldP spid="10" grpId="0" animBg="1"/>
      <p:bldP spid="10" grpId="1" animBg="1"/>
      <p:bldP spid="11" grpId="0" animBg="1"/>
      <p:bldP spid="11" grpId="1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Управляющая кнопка: настраиваемая 2">
            <a:hlinkClick r:id="" action="ppaction://hlinkshowjump?jump=endshow" highlightClick="1"/>
          </p:cNvPr>
          <p:cNvSpPr/>
          <p:nvPr/>
        </p:nvSpPr>
        <p:spPr>
          <a:xfrm>
            <a:off x="4000500" y="6072188"/>
            <a:ext cx="1857375" cy="500062"/>
          </a:xfrm>
          <a:prstGeom prst="actionButtonBlank">
            <a:avLst/>
          </a:prstGeom>
          <a:solidFill>
            <a:srgbClr val="FFFF00"/>
          </a:solidFill>
          <a:ln w="28575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Выход</a:t>
            </a:r>
          </a:p>
        </p:txBody>
      </p:sp>
      <p:pic>
        <p:nvPicPr>
          <p:cNvPr id="4" name="Рисунок 3" descr="6f5ce3e8c6c6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57356" y="1320909"/>
            <a:ext cx="5762644" cy="4475053"/>
          </a:xfrm>
          <a:prstGeom prst="rect">
            <a:avLst/>
          </a:prstGeom>
        </p:spPr>
      </p:pic>
      <p:sp>
        <p:nvSpPr>
          <p:cNvPr id="5" name="Управляющая кнопка: возврат 4">
            <a:hlinkClick r:id="rId3" action="ppaction://hlinksldjump" highlightClick="1"/>
          </p:cNvPr>
          <p:cNvSpPr/>
          <p:nvPr/>
        </p:nvSpPr>
        <p:spPr>
          <a:xfrm>
            <a:off x="8286750" y="214313"/>
            <a:ext cx="642938" cy="1000125"/>
          </a:xfrm>
          <a:prstGeom prst="actionButtonReturn">
            <a:avLst/>
          </a:prstGeom>
          <a:solidFill>
            <a:srgbClr val="FFFF0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Горизонтальный свиток 2"/>
          <p:cNvSpPr/>
          <p:nvPr/>
        </p:nvSpPr>
        <p:spPr>
          <a:xfrm>
            <a:off x="1428728" y="1500174"/>
            <a:ext cx="7215238" cy="4357718"/>
          </a:xfrm>
          <a:prstGeom prst="horizontalScroll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Источники:</a:t>
            </a:r>
          </a:p>
          <a:p>
            <a:pPr algn="ctr"/>
            <a:r>
              <a:rPr lang="en-US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http://www.igraza.ru/page-10-1-29.html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викторина</a:t>
            </a:r>
          </a:p>
          <a:p>
            <a:pPr algn="ctr"/>
            <a:r>
              <a:rPr lang="en-US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http://indigo-mir.ru/literaturnaya-viktorina-puteshestvie-po-skazkam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викторина</a:t>
            </a:r>
          </a:p>
          <a:p>
            <a:pPr algn="ctr"/>
            <a:r>
              <a:rPr lang="en-US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hlinkClick r:id="rId4"/>
              </a:rPr>
              <a:t>http://img10.proshkolu.ru/content/media/pic/std/4000000/3080000/3079260-1b4226a14dbdcab2.png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Емеля</a:t>
            </a:r>
          </a:p>
          <a:p>
            <a:pPr algn="ctr"/>
            <a:r>
              <a:rPr lang="en-US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hlinkClick r:id="rId5"/>
              </a:rPr>
              <a:t>http://img12.nnm.ru/2/0/1/e/c/a6efbd7f22e3e831b0616372616_prev.jpg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Дюймовочка</a:t>
            </a:r>
            <a:endParaRPr lang="ru-RU" sz="1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hlinkClick r:id="rId6"/>
              </a:rPr>
              <a:t>http://s008.radikal.ru/i306/1103/7f/6f5ce3e8c6c6.jpg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спасибо</a:t>
            </a:r>
          </a:p>
          <a:p>
            <a:pPr algn="ctr"/>
            <a:r>
              <a:rPr lang="en-US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hlinkClick r:id="rId7"/>
              </a:rPr>
              <a:t>http://easyen.ru/load/metodika/k_prezentacijam/shablony_prezentacij_tetrad_na_spirali_chast_1/277-1-0-24642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шаблон</a:t>
            </a:r>
          </a:p>
          <a:p>
            <a:pPr algn="ctr"/>
            <a:endParaRPr lang="ru-RU" sz="1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Автор шаблона : Фокина Лидия Петровна, </a:t>
            </a:r>
          </a:p>
          <a:p>
            <a:pPr algn="ctr"/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учитель начальных классов</a:t>
            </a:r>
          </a:p>
          <a:p>
            <a:pPr algn="ctr"/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МКОУ «СОШ ст. Евсино» </a:t>
            </a:r>
          </a:p>
          <a:p>
            <a:pPr algn="ctr"/>
            <a:r>
              <a:rPr lang="ru-RU" sz="1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Искитимского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района Новосибирской области</a:t>
            </a:r>
          </a:p>
          <a:p>
            <a:pPr algn="ctr"/>
            <a:endParaRPr lang="ru-RU" sz="1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Управляющая кнопка: возврат 4">
            <a:hlinkClick r:id="rId8" action="ppaction://hlinksldjump" highlightClick="1"/>
          </p:cNvPr>
          <p:cNvSpPr/>
          <p:nvPr/>
        </p:nvSpPr>
        <p:spPr>
          <a:xfrm>
            <a:off x="8286750" y="214313"/>
            <a:ext cx="642938" cy="1000125"/>
          </a:xfrm>
          <a:prstGeom prst="actionButtonReturn">
            <a:avLst/>
          </a:prstGeom>
          <a:solidFill>
            <a:srgbClr val="FFFF0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" name="Управляющая кнопка: настраиваемая 5">
            <a:hlinkClick r:id="" action="ppaction://hlinkshowjump?jump=endshow" highlightClick="1"/>
          </p:cNvPr>
          <p:cNvSpPr/>
          <p:nvPr/>
        </p:nvSpPr>
        <p:spPr>
          <a:xfrm>
            <a:off x="4000500" y="6072188"/>
            <a:ext cx="1857375" cy="500062"/>
          </a:xfrm>
          <a:prstGeom prst="actionButtonBlank">
            <a:avLst/>
          </a:prstGeom>
          <a:solidFill>
            <a:srgbClr val="FFFF00"/>
          </a:solidFill>
          <a:ln w="28575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Выход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Управляющая кнопка: настраиваемая 1">
            <a:hlinkClick r:id="" action="ppaction://hlinkshowjump?jump=nextslide" highlightClick="1"/>
          </p:cNvPr>
          <p:cNvSpPr/>
          <p:nvPr/>
        </p:nvSpPr>
        <p:spPr>
          <a:xfrm>
            <a:off x="8001024" y="6286520"/>
            <a:ext cx="971526" cy="357167"/>
          </a:xfrm>
          <a:prstGeom prst="actionButtonBlank">
            <a:avLst/>
          </a:prstGeom>
          <a:solidFill>
            <a:srgbClr val="FFFF0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Далее</a:t>
            </a:r>
          </a:p>
        </p:txBody>
      </p:sp>
      <p:sp>
        <p:nvSpPr>
          <p:cNvPr id="3" name="Горизонтальный свиток 2"/>
          <p:cNvSpPr/>
          <p:nvPr/>
        </p:nvSpPr>
        <p:spPr>
          <a:xfrm>
            <a:off x="1428728" y="1214422"/>
            <a:ext cx="7215238" cy="5072098"/>
          </a:xfrm>
          <a:prstGeom prst="horizontalScroll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Дорогой друг!</a:t>
            </a:r>
          </a:p>
          <a:p>
            <a:pPr algn="ctr"/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Приглашаю тебя совершить путешествие по сказкам. Дорога будет трудной. Ты готов встретиться с чудесами и загадками, ответить на все вопросы, преодолеть все препятствия? </a:t>
            </a:r>
            <a:r>
              <a:rPr lang="ru-RU" sz="4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Тогда в путь! </a:t>
            </a:r>
          </a:p>
          <a:p>
            <a:pPr algn="ctr"/>
            <a:endParaRPr lang="ru-RU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Управляющая кнопка: сведения 3">
            <a:hlinkClick r:id="rId2" action="ppaction://hlinksldjump" highlightClick="1"/>
          </p:cNvPr>
          <p:cNvSpPr/>
          <p:nvPr/>
        </p:nvSpPr>
        <p:spPr>
          <a:xfrm>
            <a:off x="8358214" y="285728"/>
            <a:ext cx="571499" cy="714380"/>
          </a:xfrm>
          <a:prstGeom prst="actionButtonInformation">
            <a:avLst/>
          </a:prstGeom>
          <a:solidFill>
            <a:srgbClr val="FFFF0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Скругленный прямоугольник 18"/>
          <p:cNvSpPr/>
          <p:nvPr/>
        </p:nvSpPr>
        <p:spPr>
          <a:xfrm>
            <a:off x="4857752" y="3571876"/>
            <a:ext cx="3816424" cy="1008112"/>
          </a:xfrm>
          <a:prstGeom prst="roundRect">
            <a:avLst/>
          </a:prstGeom>
          <a:solidFill>
            <a:srgbClr val="92E98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хорёк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4857752" y="3571876"/>
            <a:ext cx="3816424" cy="1008112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Подумай еще!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4857752" y="3571876"/>
            <a:ext cx="3816424" cy="1008112"/>
          </a:xfrm>
          <a:prstGeom prst="roundRect">
            <a:avLst/>
          </a:prstGeom>
          <a:solidFill>
            <a:srgbClr val="92D050">
              <a:alpha val="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b="1" dirty="0">
              <a:solidFill>
                <a:schemeClr val="tx1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071670" y="5072074"/>
            <a:ext cx="3816424" cy="1008112"/>
          </a:xfrm>
          <a:prstGeom prst="roundRect">
            <a:avLst/>
          </a:prstGeom>
          <a:solidFill>
            <a:srgbClr val="92E98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мангуст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2071670" y="5072074"/>
            <a:ext cx="3816424" cy="1008112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Правильно!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2071670" y="5072074"/>
            <a:ext cx="3816424" cy="1008112"/>
          </a:xfrm>
          <a:prstGeom prst="roundRect">
            <a:avLst/>
          </a:prstGeom>
          <a:solidFill>
            <a:srgbClr val="92D050">
              <a:alpha val="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b="1" dirty="0">
              <a:solidFill>
                <a:schemeClr val="tx1"/>
              </a:solidFill>
            </a:endParaRPr>
          </a:p>
        </p:txBody>
      </p:sp>
      <p:sp>
        <p:nvSpPr>
          <p:cNvPr id="14" name="Горизонтальный свиток 13"/>
          <p:cNvSpPr/>
          <p:nvPr/>
        </p:nvSpPr>
        <p:spPr>
          <a:xfrm>
            <a:off x="1428728" y="1214422"/>
            <a:ext cx="7215238" cy="1785950"/>
          </a:xfrm>
          <a:prstGeom prst="horizontalScroll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Рики-Тики-Тави</a:t>
            </a:r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– это…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Управляющая кнопка: настраиваемая 8">
            <a:hlinkClick r:id="" action="ppaction://hlinkshowjump?jump=nextslide" highlightClick="1"/>
          </p:cNvPr>
          <p:cNvSpPr/>
          <p:nvPr/>
        </p:nvSpPr>
        <p:spPr>
          <a:xfrm>
            <a:off x="8001024" y="6286520"/>
            <a:ext cx="971526" cy="357167"/>
          </a:xfrm>
          <a:prstGeom prst="actionButtonBlank">
            <a:avLst/>
          </a:prstGeom>
          <a:solidFill>
            <a:srgbClr val="FFFF0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Далее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9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9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9" presetClass="exit" presetSubtype="5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9" presetClass="entr" presetSubtype="5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19" grpId="0" animBg="1"/>
      <p:bldP spid="19" grpId="1" animBg="1"/>
      <p:bldP spid="20" grpId="0" animBg="1"/>
      <p:bldP spid="20" grpId="1" animBg="1"/>
      <p:bldP spid="10" grpId="0" animBg="1"/>
      <p:bldP spid="10" grpId="1" animBg="1"/>
      <p:bldP spid="11" grpId="0" animBg="1"/>
      <p:bldP spid="11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Скругленный прямоугольник 18"/>
          <p:cNvSpPr/>
          <p:nvPr/>
        </p:nvSpPr>
        <p:spPr>
          <a:xfrm>
            <a:off x="4857752" y="3571876"/>
            <a:ext cx="3816424" cy="1008112"/>
          </a:xfrm>
          <a:prstGeom prst="roundRect">
            <a:avLst/>
          </a:prstGeom>
          <a:solidFill>
            <a:srgbClr val="92E98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золотую рыбку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4857752" y="3571876"/>
            <a:ext cx="3816424" cy="1008112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Подумай еще!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4857752" y="3571876"/>
            <a:ext cx="3816424" cy="1008112"/>
          </a:xfrm>
          <a:prstGeom prst="roundRect">
            <a:avLst/>
          </a:prstGeom>
          <a:solidFill>
            <a:srgbClr val="92D050">
              <a:alpha val="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b="1" dirty="0">
              <a:solidFill>
                <a:schemeClr val="tx1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071670" y="5072074"/>
            <a:ext cx="3816424" cy="1008112"/>
          </a:xfrm>
          <a:prstGeom prst="roundRect">
            <a:avLst/>
          </a:prstGeom>
          <a:solidFill>
            <a:srgbClr val="92E98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щуку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2071670" y="5072074"/>
            <a:ext cx="3816424" cy="1008112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Правильно!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2071670" y="5072074"/>
            <a:ext cx="3816424" cy="1008112"/>
          </a:xfrm>
          <a:prstGeom prst="roundRect">
            <a:avLst/>
          </a:prstGeom>
          <a:solidFill>
            <a:srgbClr val="92D050">
              <a:alpha val="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b="1" dirty="0">
              <a:solidFill>
                <a:schemeClr val="tx1"/>
              </a:solidFill>
            </a:endParaRPr>
          </a:p>
        </p:txBody>
      </p:sp>
      <p:sp>
        <p:nvSpPr>
          <p:cNvPr id="14" name="Горизонтальный свиток 13"/>
          <p:cNvSpPr/>
          <p:nvPr/>
        </p:nvSpPr>
        <p:spPr>
          <a:xfrm>
            <a:off x="1428728" y="1214422"/>
            <a:ext cx="7215238" cy="1785950"/>
          </a:xfrm>
          <a:prstGeom prst="horizontalScroll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Кого поймал в проруби Емеля?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Управляющая кнопка: настраиваемая 8">
            <a:hlinkClick r:id="" action="ppaction://hlinkshowjump?jump=nextslide" highlightClick="1"/>
          </p:cNvPr>
          <p:cNvSpPr/>
          <p:nvPr/>
        </p:nvSpPr>
        <p:spPr>
          <a:xfrm>
            <a:off x="8001024" y="6286520"/>
            <a:ext cx="971526" cy="357167"/>
          </a:xfrm>
          <a:prstGeom prst="actionButtonBlank">
            <a:avLst/>
          </a:prstGeom>
          <a:solidFill>
            <a:srgbClr val="FFFF0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Далее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9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9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9" presetClass="exit" presetSubtype="5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9" presetClass="entr" presetSubtype="5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19" grpId="0" animBg="1"/>
      <p:bldP spid="19" grpId="1" animBg="1"/>
      <p:bldP spid="20" grpId="0" animBg="1"/>
      <p:bldP spid="20" grpId="1" animBg="1"/>
      <p:bldP spid="10" grpId="0" animBg="1"/>
      <p:bldP spid="10" grpId="1" animBg="1"/>
      <p:bldP spid="11" grpId="0" animBg="1"/>
      <p:bldP spid="11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Скругленный прямоугольник 18"/>
          <p:cNvSpPr/>
          <p:nvPr/>
        </p:nvSpPr>
        <p:spPr>
          <a:xfrm>
            <a:off x="2143108" y="5072074"/>
            <a:ext cx="3816424" cy="1008112"/>
          </a:xfrm>
          <a:prstGeom prst="roundRect">
            <a:avLst/>
          </a:prstGeom>
          <a:solidFill>
            <a:srgbClr val="92E98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«Раз, два, три! Горшочек, вари!»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2143108" y="5072074"/>
            <a:ext cx="3816424" cy="1008112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Подумай еще!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2143108" y="5072074"/>
            <a:ext cx="3816424" cy="1008112"/>
          </a:xfrm>
          <a:prstGeom prst="roundRect">
            <a:avLst/>
          </a:prstGeom>
          <a:solidFill>
            <a:srgbClr val="92D050">
              <a:alpha val="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b="1" dirty="0">
              <a:solidFill>
                <a:schemeClr val="tx1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714876" y="3571876"/>
            <a:ext cx="3816424" cy="1008112"/>
          </a:xfrm>
          <a:prstGeom prst="roundRect">
            <a:avLst/>
          </a:prstGeom>
          <a:solidFill>
            <a:srgbClr val="92E98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8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Крекс</a:t>
            </a: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фекс</a:t>
            </a: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пекс</a:t>
            </a: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!»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714876" y="3571876"/>
            <a:ext cx="3816424" cy="1008112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Правильно!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4714876" y="3571876"/>
            <a:ext cx="3816424" cy="1008112"/>
          </a:xfrm>
          <a:prstGeom prst="roundRect">
            <a:avLst/>
          </a:prstGeom>
          <a:solidFill>
            <a:srgbClr val="92D050">
              <a:alpha val="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b="1" dirty="0">
              <a:solidFill>
                <a:schemeClr val="tx1"/>
              </a:solidFill>
            </a:endParaRPr>
          </a:p>
        </p:txBody>
      </p:sp>
      <p:sp>
        <p:nvSpPr>
          <p:cNvPr id="14" name="Горизонтальный свиток 13"/>
          <p:cNvSpPr/>
          <p:nvPr/>
        </p:nvSpPr>
        <p:spPr>
          <a:xfrm>
            <a:off x="1428728" y="1214422"/>
            <a:ext cx="7215238" cy="1785950"/>
          </a:xfrm>
          <a:prstGeom prst="horizontalScroll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Буратино говорил такие волшебные слова: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Управляющая кнопка: настраиваемая 8">
            <a:hlinkClick r:id="" action="ppaction://hlinkshowjump?jump=nextslide" highlightClick="1"/>
          </p:cNvPr>
          <p:cNvSpPr/>
          <p:nvPr/>
        </p:nvSpPr>
        <p:spPr>
          <a:xfrm>
            <a:off x="8001024" y="6286520"/>
            <a:ext cx="971526" cy="357167"/>
          </a:xfrm>
          <a:prstGeom prst="actionButtonBlank">
            <a:avLst/>
          </a:prstGeom>
          <a:solidFill>
            <a:srgbClr val="FFFF0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Далее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9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9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9" presetClass="exit" presetSubtype="5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9" presetClass="entr" presetSubtype="5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19" grpId="0" animBg="1"/>
      <p:bldP spid="19" grpId="1" animBg="1"/>
      <p:bldP spid="20" grpId="0" animBg="1"/>
      <p:bldP spid="20" grpId="1" animBg="1"/>
      <p:bldP spid="10" grpId="0" animBg="1"/>
      <p:bldP spid="10" grpId="1" animBg="1"/>
      <p:bldP spid="11" grpId="0" animBg="1"/>
      <p:bldP spid="11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Скругленный прямоугольник 18"/>
          <p:cNvSpPr/>
          <p:nvPr/>
        </p:nvSpPr>
        <p:spPr>
          <a:xfrm>
            <a:off x="2143108" y="5072074"/>
            <a:ext cx="3816424" cy="1008112"/>
          </a:xfrm>
          <a:prstGeom prst="roundRect">
            <a:avLst/>
          </a:prstGeom>
          <a:solidFill>
            <a:srgbClr val="92E98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ласточка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2143108" y="5072074"/>
            <a:ext cx="3816424" cy="1008112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Подумай еще!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2143108" y="5072074"/>
            <a:ext cx="3816424" cy="1008112"/>
          </a:xfrm>
          <a:prstGeom prst="roundRect">
            <a:avLst/>
          </a:prstGeom>
          <a:solidFill>
            <a:srgbClr val="92D050">
              <a:alpha val="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b="1" dirty="0">
              <a:solidFill>
                <a:schemeClr val="tx1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714876" y="3571876"/>
            <a:ext cx="3816424" cy="1008112"/>
          </a:xfrm>
          <a:prstGeom prst="roundRect">
            <a:avLst/>
          </a:prstGeom>
          <a:solidFill>
            <a:srgbClr val="92E98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комарик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714876" y="3571876"/>
            <a:ext cx="3816424" cy="1008112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Правильно!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4714876" y="3571876"/>
            <a:ext cx="3816424" cy="1008112"/>
          </a:xfrm>
          <a:prstGeom prst="roundRect">
            <a:avLst/>
          </a:prstGeom>
          <a:solidFill>
            <a:srgbClr val="92D050">
              <a:alpha val="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b="1" dirty="0">
              <a:solidFill>
                <a:schemeClr val="tx1"/>
              </a:solidFill>
            </a:endParaRPr>
          </a:p>
        </p:txBody>
      </p:sp>
      <p:sp>
        <p:nvSpPr>
          <p:cNvPr id="14" name="Горизонтальный свиток 13"/>
          <p:cNvSpPr/>
          <p:nvPr/>
        </p:nvSpPr>
        <p:spPr>
          <a:xfrm>
            <a:off x="1428728" y="1214422"/>
            <a:ext cx="7215238" cy="1785950"/>
          </a:xfrm>
          <a:prstGeom prst="horizontalScroll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Кто спас Муху Цокотуху?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Управляющая кнопка: настраиваемая 8">
            <a:hlinkClick r:id="" action="ppaction://hlinkshowjump?jump=nextslide" highlightClick="1"/>
          </p:cNvPr>
          <p:cNvSpPr/>
          <p:nvPr/>
        </p:nvSpPr>
        <p:spPr>
          <a:xfrm>
            <a:off x="8001024" y="6286520"/>
            <a:ext cx="971526" cy="357167"/>
          </a:xfrm>
          <a:prstGeom prst="actionButtonBlank">
            <a:avLst/>
          </a:prstGeom>
          <a:solidFill>
            <a:srgbClr val="FFFF0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Далее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9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9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9" presetClass="exit" presetSubtype="5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9" presetClass="entr" presetSubtype="5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19" grpId="0" animBg="1"/>
      <p:bldP spid="19" grpId="1" animBg="1"/>
      <p:bldP spid="20" grpId="0" animBg="1"/>
      <p:bldP spid="20" grpId="1" animBg="1"/>
      <p:bldP spid="10" grpId="0" animBg="1"/>
      <p:bldP spid="10" grpId="1" animBg="1"/>
      <p:bldP spid="11" grpId="0" animBg="1"/>
      <p:bldP spid="11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Скругленный прямоугольник 18"/>
          <p:cNvSpPr/>
          <p:nvPr/>
        </p:nvSpPr>
        <p:spPr>
          <a:xfrm>
            <a:off x="4857752" y="3571876"/>
            <a:ext cx="3816424" cy="1008112"/>
          </a:xfrm>
          <a:prstGeom prst="roundRect">
            <a:avLst/>
          </a:prstGeom>
          <a:solidFill>
            <a:srgbClr val="92E98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аиста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4857752" y="3571876"/>
            <a:ext cx="3816424" cy="1008112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Подумай еще!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4857752" y="3571876"/>
            <a:ext cx="3816424" cy="1008112"/>
          </a:xfrm>
          <a:prstGeom prst="roundRect">
            <a:avLst/>
          </a:prstGeom>
          <a:solidFill>
            <a:srgbClr val="92D050">
              <a:alpha val="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b="1" dirty="0">
              <a:solidFill>
                <a:schemeClr val="tx1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071670" y="5072074"/>
            <a:ext cx="3816424" cy="1008112"/>
          </a:xfrm>
          <a:prstGeom prst="roundRect">
            <a:avLst/>
          </a:prstGeom>
          <a:solidFill>
            <a:srgbClr val="92E98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лебедя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2071670" y="5072074"/>
            <a:ext cx="3816424" cy="1008112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Правильно!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2071670" y="5072074"/>
            <a:ext cx="3816424" cy="1008112"/>
          </a:xfrm>
          <a:prstGeom prst="roundRect">
            <a:avLst/>
          </a:prstGeom>
          <a:solidFill>
            <a:srgbClr val="92D050">
              <a:alpha val="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b="1" dirty="0">
              <a:solidFill>
                <a:schemeClr val="tx1"/>
              </a:solidFill>
            </a:endParaRPr>
          </a:p>
        </p:txBody>
      </p:sp>
      <p:sp>
        <p:nvSpPr>
          <p:cNvPr id="14" name="Горизонтальный свиток 13"/>
          <p:cNvSpPr/>
          <p:nvPr/>
        </p:nvSpPr>
        <p:spPr>
          <a:xfrm>
            <a:off x="1428728" y="1214422"/>
            <a:ext cx="7215238" cy="1785950"/>
          </a:xfrm>
          <a:prstGeom prst="horizontalScroll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кого превратился гадкий утёнок?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Управляющая кнопка: настраиваемая 8">
            <a:hlinkClick r:id="" action="ppaction://hlinkshowjump?jump=nextslide" highlightClick="1"/>
          </p:cNvPr>
          <p:cNvSpPr/>
          <p:nvPr/>
        </p:nvSpPr>
        <p:spPr>
          <a:xfrm>
            <a:off x="8001024" y="6286520"/>
            <a:ext cx="971526" cy="357167"/>
          </a:xfrm>
          <a:prstGeom prst="actionButtonBlank">
            <a:avLst/>
          </a:prstGeom>
          <a:solidFill>
            <a:srgbClr val="FFFF0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Далее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9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9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9" presetClass="exit" presetSubtype="5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9" presetClass="entr" presetSubtype="5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19" grpId="0" animBg="1"/>
      <p:bldP spid="19" grpId="1" animBg="1"/>
      <p:bldP spid="20" grpId="0" animBg="1"/>
      <p:bldP spid="20" grpId="1" animBg="1"/>
      <p:bldP spid="10" grpId="0" animBg="1"/>
      <p:bldP spid="10" grpId="1" animBg="1"/>
      <p:bldP spid="11" grpId="0" animBg="1"/>
      <p:bldP spid="11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Скругленный прямоугольник 18"/>
          <p:cNvSpPr/>
          <p:nvPr/>
        </p:nvSpPr>
        <p:spPr>
          <a:xfrm>
            <a:off x="2143108" y="5072074"/>
            <a:ext cx="3816424" cy="1008112"/>
          </a:xfrm>
          <a:prstGeom prst="roundRect">
            <a:avLst/>
          </a:prstGeom>
          <a:solidFill>
            <a:srgbClr val="92E98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Чиполлино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2143108" y="5072074"/>
            <a:ext cx="3816424" cy="1008112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Подумай еще!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2143108" y="5072074"/>
            <a:ext cx="3816424" cy="1008112"/>
          </a:xfrm>
          <a:prstGeom prst="roundRect">
            <a:avLst/>
          </a:prstGeom>
          <a:solidFill>
            <a:srgbClr val="92D050">
              <a:alpha val="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b="1" dirty="0">
              <a:solidFill>
                <a:schemeClr val="tx1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714876" y="3571876"/>
            <a:ext cx="3816424" cy="1008112"/>
          </a:xfrm>
          <a:prstGeom prst="roundRect">
            <a:avLst/>
          </a:prstGeom>
          <a:solidFill>
            <a:srgbClr val="92E98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Пятачок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714876" y="3571876"/>
            <a:ext cx="3816424" cy="1008112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Правильно!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4714876" y="3571876"/>
            <a:ext cx="3816424" cy="1008112"/>
          </a:xfrm>
          <a:prstGeom prst="roundRect">
            <a:avLst/>
          </a:prstGeom>
          <a:solidFill>
            <a:srgbClr val="92D050">
              <a:alpha val="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b="1" dirty="0">
              <a:solidFill>
                <a:schemeClr val="tx1"/>
              </a:solidFill>
            </a:endParaRPr>
          </a:p>
        </p:txBody>
      </p:sp>
      <p:sp>
        <p:nvSpPr>
          <p:cNvPr id="14" name="Горизонтальный свиток 13"/>
          <p:cNvSpPr/>
          <p:nvPr/>
        </p:nvSpPr>
        <p:spPr>
          <a:xfrm>
            <a:off x="1428728" y="1214422"/>
            <a:ext cx="7215238" cy="1785950"/>
          </a:xfrm>
          <a:prstGeom prst="horizontalScroll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ru-RU" sz="4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Винни-Пуха</a:t>
            </a:r>
            <a:endParaRPr lang="ru-RU" sz="4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был друг…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Управляющая кнопка: настраиваемая 8">
            <a:hlinkClick r:id="" action="ppaction://hlinkshowjump?jump=nextslide" highlightClick="1"/>
          </p:cNvPr>
          <p:cNvSpPr/>
          <p:nvPr/>
        </p:nvSpPr>
        <p:spPr>
          <a:xfrm>
            <a:off x="8001024" y="6286520"/>
            <a:ext cx="971526" cy="357167"/>
          </a:xfrm>
          <a:prstGeom prst="actionButtonBlank">
            <a:avLst/>
          </a:prstGeom>
          <a:solidFill>
            <a:srgbClr val="FFFF0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Далее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9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9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9" presetClass="exit" presetSubtype="5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9" presetClass="entr" presetSubtype="5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19" grpId="0" animBg="1"/>
      <p:bldP spid="19" grpId="1" animBg="1"/>
      <p:bldP spid="20" grpId="0" animBg="1"/>
      <p:bldP spid="20" grpId="1" animBg="1"/>
      <p:bldP spid="10" grpId="0" animBg="1"/>
      <p:bldP spid="10" grpId="1" animBg="1"/>
      <p:bldP spid="11" grpId="0" animBg="1"/>
      <p:bldP spid="11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Скругленный прямоугольник 18"/>
          <p:cNvSpPr/>
          <p:nvPr/>
        </p:nvSpPr>
        <p:spPr>
          <a:xfrm>
            <a:off x="4857752" y="3571876"/>
            <a:ext cx="3816424" cy="1008112"/>
          </a:xfrm>
          <a:prstGeom prst="roundRect">
            <a:avLst/>
          </a:prstGeom>
          <a:solidFill>
            <a:srgbClr val="92E98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кота в сапогах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4857752" y="3571876"/>
            <a:ext cx="3816424" cy="1008112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Подумай еще!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4857752" y="3571876"/>
            <a:ext cx="3816424" cy="1008112"/>
          </a:xfrm>
          <a:prstGeom prst="roundRect">
            <a:avLst/>
          </a:prstGeom>
          <a:solidFill>
            <a:srgbClr val="92D050">
              <a:alpha val="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b="1" dirty="0">
              <a:solidFill>
                <a:schemeClr val="tx1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071670" y="5072074"/>
            <a:ext cx="3816424" cy="1008112"/>
          </a:xfrm>
          <a:prstGeom prst="roundRect">
            <a:avLst/>
          </a:prstGeom>
          <a:solidFill>
            <a:srgbClr val="92E98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оленя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2071670" y="5072074"/>
            <a:ext cx="3816424" cy="1008112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Правильно!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2071670" y="5072074"/>
            <a:ext cx="3816424" cy="1008112"/>
          </a:xfrm>
          <a:prstGeom prst="roundRect">
            <a:avLst/>
          </a:prstGeom>
          <a:solidFill>
            <a:srgbClr val="92D050">
              <a:alpha val="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b="1" dirty="0">
              <a:solidFill>
                <a:schemeClr val="tx1"/>
              </a:solidFill>
            </a:endParaRPr>
          </a:p>
        </p:txBody>
      </p:sp>
      <p:sp>
        <p:nvSpPr>
          <p:cNvPr id="14" name="Горизонтальный свиток 13"/>
          <p:cNvSpPr/>
          <p:nvPr/>
        </p:nvSpPr>
        <p:spPr>
          <a:xfrm>
            <a:off x="1428728" y="1214422"/>
            <a:ext cx="7215238" cy="1785950"/>
          </a:xfrm>
          <a:prstGeom prst="horizontalScroll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Кого дала в помощь Герде маленькая разбойница?</a:t>
            </a:r>
            <a:endParaRPr lang="ru-RU" sz="4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Управляющая кнопка: настраиваемая 8">
            <a:hlinkClick r:id="" action="ppaction://hlinkshowjump?jump=nextslide" highlightClick="1"/>
          </p:cNvPr>
          <p:cNvSpPr/>
          <p:nvPr/>
        </p:nvSpPr>
        <p:spPr>
          <a:xfrm>
            <a:off x="8001024" y="6286520"/>
            <a:ext cx="971526" cy="357167"/>
          </a:xfrm>
          <a:prstGeom prst="actionButtonBlank">
            <a:avLst/>
          </a:prstGeom>
          <a:solidFill>
            <a:srgbClr val="FFFF0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Далее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9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9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9" presetClass="exit" presetSubtype="5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9" presetClass="entr" presetSubtype="5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19" grpId="0" animBg="1"/>
      <p:bldP spid="19" grpId="1" animBg="1"/>
      <p:bldP spid="20" grpId="0" animBg="1"/>
      <p:bldP spid="20" grpId="1" animBg="1"/>
      <p:bldP spid="10" grpId="0" animBg="1"/>
      <p:bldP spid="10" grpId="1" animBg="1"/>
      <p:bldP spid="11" grpId="0" animBg="1"/>
      <p:bldP spid="11" grpId="1" animBg="1"/>
    </p:bldLst>
  </p:timing>
</p:sld>
</file>

<file path=ppt/theme/theme1.xml><?xml version="1.0" encoding="utf-8"?>
<a:theme xmlns:a="http://schemas.openxmlformats.org/drawingml/2006/main" name="Тема Office">
  <a:themeElements>
    <a:clrScheme name="Другая 20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A29E00"/>
      </a:hlink>
      <a:folHlink>
        <a:srgbClr val="C4BD97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</TotalTime>
  <Words>348</Words>
  <Application>Microsoft Office PowerPoint</Application>
  <PresentationFormat>Экран (4:3)</PresentationFormat>
  <Paragraphs>115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Наталья и Валентин</cp:lastModifiedBy>
  <cp:revision>9</cp:revision>
  <dcterms:created xsi:type="dcterms:W3CDTF">2014-11-07T17:01:55Z</dcterms:created>
  <dcterms:modified xsi:type="dcterms:W3CDTF">2015-01-11T06:20:38Z</dcterms:modified>
</cp:coreProperties>
</file>