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91" r:id="rId5"/>
    <p:sldId id="292" r:id="rId6"/>
    <p:sldId id="293" r:id="rId7"/>
    <p:sldId id="294" r:id="rId8"/>
    <p:sldId id="295" r:id="rId9"/>
    <p:sldId id="296" r:id="rId10"/>
    <p:sldId id="297" r:id="rId11"/>
    <p:sldId id="298" r:id="rId12"/>
    <p:sldId id="270" r:id="rId13"/>
    <p:sldId id="271" r:id="rId14"/>
    <p:sldId id="268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60" d="100"/>
          <a:sy n="60" d="100"/>
        </p:scale>
        <p:origin x="-1146" y="-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рямоугольник 8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3"/>
            <a:tile tx="0" ty="0" sx="100000" sy="100000" flip="none" algn="tl"/>
          </a:blipFill>
          <a:ln w="1270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slide" Target="slide9.xml"/><Relationship Id="rId18" Type="http://schemas.openxmlformats.org/officeDocument/2006/relationships/image" Target="../media/image13.jpeg"/><Relationship Id="rId3" Type="http://schemas.openxmlformats.org/officeDocument/2006/relationships/slide" Target="slide4.xml"/><Relationship Id="rId7" Type="http://schemas.openxmlformats.org/officeDocument/2006/relationships/slide" Target="slide6.xml"/><Relationship Id="rId12" Type="http://schemas.openxmlformats.org/officeDocument/2006/relationships/image" Target="../media/image10.jpeg"/><Relationship Id="rId17" Type="http://schemas.openxmlformats.org/officeDocument/2006/relationships/slide" Target="slide11.xml"/><Relationship Id="rId2" Type="http://schemas.openxmlformats.org/officeDocument/2006/relationships/image" Target="../media/image19.jpeg"/><Relationship Id="rId16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11" Type="http://schemas.openxmlformats.org/officeDocument/2006/relationships/slide" Target="slide8.xml"/><Relationship Id="rId5" Type="http://schemas.openxmlformats.org/officeDocument/2006/relationships/slide" Target="slide5.xml"/><Relationship Id="rId15" Type="http://schemas.openxmlformats.org/officeDocument/2006/relationships/slide" Target="slide10.xml"/><Relationship Id="rId10" Type="http://schemas.openxmlformats.org/officeDocument/2006/relationships/image" Target="../media/image9.jpeg"/><Relationship Id="rId4" Type="http://schemas.openxmlformats.org/officeDocument/2006/relationships/image" Target="../media/image6.jpeg"/><Relationship Id="rId9" Type="http://schemas.openxmlformats.org/officeDocument/2006/relationships/slide" Target="slide7.xml"/><Relationship Id="rId1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slide" Target="slide9.xml"/><Relationship Id="rId18" Type="http://schemas.openxmlformats.org/officeDocument/2006/relationships/image" Target="../media/image13.jpeg"/><Relationship Id="rId3" Type="http://schemas.openxmlformats.org/officeDocument/2006/relationships/slide" Target="slide4.xml"/><Relationship Id="rId7" Type="http://schemas.openxmlformats.org/officeDocument/2006/relationships/slide" Target="slide6.xml"/><Relationship Id="rId12" Type="http://schemas.openxmlformats.org/officeDocument/2006/relationships/image" Target="../media/image10.jpeg"/><Relationship Id="rId17" Type="http://schemas.openxmlformats.org/officeDocument/2006/relationships/slide" Target="slide11.xml"/><Relationship Id="rId2" Type="http://schemas.openxmlformats.org/officeDocument/2006/relationships/image" Target="../media/image20.jpeg"/><Relationship Id="rId16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11" Type="http://schemas.openxmlformats.org/officeDocument/2006/relationships/slide" Target="slide8.xml"/><Relationship Id="rId5" Type="http://schemas.openxmlformats.org/officeDocument/2006/relationships/slide" Target="slide5.xml"/><Relationship Id="rId15" Type="http://schemas.openxmlformats.org/officeDocument/2006/relationships/slide" Target="slide10.xml"/><Relationship Id="rId10" Type="http://schemas.openxmlformats.org/officeDocument/2006/relationships/image" Target="../media/image9.jpeg"/><Relationship Id="rId4" Type="http://schemas.openxmlformats.org/officeDocument/2006/relationships/image" Target="../media/image6.jpeg"/><Relationship Id="rId9" Type="http://schemas.openxmlformats.org/officeDocument/2006/relationships/slide" Target="slide7.xml"/><Relationship Id="rId1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slide" Target="slide9.xml"/><Relationship Id="rId3" Type="http://schemas.openxmlformats.org/officeDocument/2006/relationships/slide" Target="slide2.xml"/><Relationship Id="rId7" Type="http://schemas.openxmlformats.org/officeDocument/2006/relationships/slide" Target="slide6.xml"/><Relationship Id="rId12" Type="http://schemas.openxmlformats.org/officeDocument/2006/relationships/image" Target="../media/image10.jpeg"/><Relationship Id="rId2" Type="http://schemas.openxmlformats.org/officeDocument/2006/relationships/image" Target="../media/image14.jpeg"/><Relationship Id="rId16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11" Type="http://schemas.openxmlformats.org/officeDocument/2006/relationships/slide" Target="slide8.xml"/><Relationship Id="rId5" Type="http://schemas.openxmlformats.org/officeDocument/2006/relationships/slide" Target="slide3.xml"/><Relationship Id="rId15" Type="http://schemas.openxmlformats.org/officeDocument/2006/relationships/image" Target="../media/image12.jpeg"/><Relationship Id="rId10" Type="http://schemas.openxmlformats.org/officeDocument/2006/relationships/image" Target="../media/image9.jpeg"/><Relationship Id="rId4" Type="http://schemas.openxmlformats.org/officeDocument/2006/relationships/image" Target="../media/image6.jpeg"/><Relationship Id="rId9" Type="http://schemas.openxmlformats.org/officeDocument/2006/relationships/slide" Target="slide7.xml"/><Relationship Id="rId14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slide" Target="slide9.xml"/><Relationship Id="rId3" Type="http://schemas.openxmlformats.org/officeDocument/2006/relationships/slide" Target="slide2.xml"/><Relationship Id="rId7" Type="http://schemas.openxmlformats.org/officeDocument/2006/relationships/slide" Target="slide6.xml"/><Relationship Id="rId12" Type="http://schemas.openxmlformats.org/officeDocument/2006/relationships/image" Target="../media/image10.jpeg"/><Relationship Id="rId2" Type="http://schemas.openxmlformats.org/officeDocument/2006/relationships/image" Target="../media/image14.jpeg"/><Relationship Id="rId16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11" Type="http://schemas.openxmlformats.org/officeDocument/2006/relationships/slide" Target="slide8.xml"/><Relationship Id="rId5" Type="http://schemas.openxmlformats.org/officeDocument/2006/relationships/slide" Target="slide3.xml"/><Relationship Id="rId15" Type="http://schemas.openxmlformats.org/officeDocument/2006/relationships/image" Target="../media/image12.jpeg"/><Relationship Id="rId10" Type="http://schemas.openxmlformats.org/officeDocument/2006/relationships/image" Target="../media/image9.jpeg"/><Relationship Id="rId4" Type="http://schemas.openxmlformats.org/officeDocument/2006/relationships/image" Target="../media/image6.jpeg"/><Relationship Id="rId9" Type="http://schemas.openxmlformats.org/officeDocument/2006/relationships/slide" Target="slide7.xml"/><Relationship Id="rId14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art-portrets.ru/art/Golden_autumn.jpg" TargetMode="External"/><Relationship Id="rId13" Type="http://schemas.openxmlformats.org/officeDocument/2006/relationships/hyperlink" Target="http://img1.liveinternet.ru/images/attach/c/0/46/853/46853951_Ayvazovskiy.jpg" TargetMode="External"/><Relationship Id="rId3" Type="http://schemas.openxmlformats.org/officeDocument/2006/relationships/hyperlink" Target="http://ilya-repin.ru/jpg/master/repin-burlaki-na-volge.jpg" TargetMode="External"/><Relationship Id="rId7" Type="http://schemas.openxmlformats.org/officeDocument/2006/relationships/hyperlink" Target="http://www.art-portrets.ru/art/vasnetsov/mid/kover-samolet.jpg" TargetMode="External"/><Relationship Id="rId12" Type="http://schemas.openxmlformats.org/officeDocument/2006/relationships/hyperlink" Target="http://www.egeteka.ru/upload/medialibrary/6bc/6bc88918b23300af7f944ab6e8746171.jpg" TargetMode="External"/><Relationship Id="rId2" Type="http://schemas.openxmlformats.org/officeDocument/2006/relationships/hyperlink" Target="http://sr.gallerix.ru/212458167/_EX/844488525/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art-portrets.ru/art/aivazovsky-kartiny/ayvazovsky-mid/devyaty-val.jpg" TargetMode="External"/><Relationship Id="rId11" Type="http://schemas.openxmlformats.org/officeDocument/2006/relationships/hyperlink" Target="http://www.gazetaeao.ru/media/k2/items/src/9a73d3282c4ae67b116cf3e100bb210b.jpg" TargetMode="External"/><Relationship Id="rId5" Type="http://schemas.openxmlformats.org/officeDocument/2006/relationships/hyperlink" Target="http://www.art-portrets.ru/art/vasnetsov/mid/vityaz-na-rasputye.jpg" TargetMode="External"/><Relationship Id="rId10" Type="http://schemas.openxmlformats.org/officeDocument/2006/relationships/hyperlink" Target="http://www.nbdrx.ru/chit/exhibition/003_exhibition_shishkin/foto/r1-1-big.jpg" TargetMode="External"/><Relationship Id="rId4" Type="http://schemas.openxmlformats.org/officeDocument/2006/relationships/hyperlink" Target="http://www.art-portrets.ru/art/bogatyri_vasnetsov.jpg" TargetMode="External"/><Relationship Id="rId9" Type="http://schemas.openxmlformats.org/officeDocument/2006/relationships/hyperlink" Target="http://www.art-portrets.ru/art/shishkin/img/utro-v-sosnovom-boru.jpg" TargetMode="External"/><Relationship Id="rId14" Type="http://schemas.openxmlformats.org/officeDocument/2006/relationships/slide" Target="slide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" Target="slide14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8.jpeg"/><Relationship Id="rId12" Type="http://schemas.openxmlformats.org/officeDocument/2006/relationships/slide" Target="slide9.xml"/><Relationship Id="rId17" Type="http://schemas.openxmlformats.org/officeDocument/2006/relationships/image" Target="../media/image13.jpeg"/><Relationship Id="rId2" Type="http://schemas.openxmlformats.org/officeDocument/2006/relationships/slide" Target="slide4.xml"/><Relationship Id="rId16" Type="http://schemas.openxmlformats.org/officeDocument/2006/relationships/slide" Target="slide1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6.xml"/><Relationship Id="rId11" Type="http://schemas.openxmlformats.org/officeDocument/2006/relationships/image" Target="../media/image10.jpeg"/><Relationship Id="rId5" Type="http://schemas.openxmlformats.org/officeDocument/2006/relationships/image" Target="../media/image7.jpeg"/><Relationship Id="rId15" Type="http://schemas.openxmlformats.org/officeDocument/2006/relationships/image" Target="../media/image12.jpeg"/><Relationship Id="rId10" Type="http://schemas.openxmlformats.org/officeDocument/2006/relationships/slide" Target="slide8.xml"/><Relationship Id="rId4" Type="http://schemas.openxmlformats.org/officeDocument/2006/relationships/slide" Target="slide5.xml"/><Relationship Id="rId9" Type="http://schemas.openxmlformats.org/officeDocument/2006/relationships/image" Target="../media/image9.jpeg"/><Relationship Id="rId14" Type="http://schemas.openxmlformats.org/officeDocument/2006/relationships/slide" Target="slide10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slide" Target="slide9.xml"/><Relationship Id="rId18" Type="http://schemas.openxmlformats.org/officeDocument/2006/relationships/image" Target="../media/image13.jpeg"/><Relationship Id="rId3" Type="http://schemas.openxmlformats.org/officeDocument/2006/relationships/slide" Target="slide4.xml"/><Relationship Id="rId7" Type="http://schemas.openxmlformats.org/officeDocument/2006/relationships/slide" Target="slide6.xml"/><Relationship Id="rId12" Type="http://schemas.openxmlformats.org/officeDocument/2006/relationships/image" Target="../media/image10.jpeg"/><Relationship Id="rId17" Type="http://schemas.openxmlformats.org/officeDocument/2006/relationships/slide" Target="slide11.xml"/><Relationship Id="rId2" Type="http://schemas.openxmlformats.org/officeDocument/2006/relationships/image" Target="../media/image14.jpeg"/><Relationship Id="rId16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11" Type="http://schemas.openxmlformats.org/officeDocument/2006/relationships/slide" Target="slide8.xml"/><Relationship Id="rId5" Type="http://schemas.openxmlformats.org/officeDocument/2006/relationships/slide" Target="slide5.xml"/><Relationship Id="rId15" Type="http://schemas.openxmlformats.org/officeDocument/2006/relationships/slide" Target="slide10.xml"/><Relationship Id="rId10" Type="http://schemas.openxmlformats.org/officeDocument/2006/relationships/image" Target="../media/image9.jpeg"/><Relationship Id="rId4" Type="http://schemas.openxmlformats.org/officeDocument/2006/relationships/image" Target="../media/image6.jpeg"/><Relationship Id="rId9" Type="http://schemas.openxmlformats.org/officeDocument/2006/relationships/slide" Target="slide7.xml"/><Relationship Id="rId1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slide" Target="slide9.xml"/><Relationship Id="rId18" Type="http://schemas.openxmlformats.org/officeDocument/2006/relationships/image" Target="../media/image13.jpeg"/><Relationship Id="rId3" Type="http://schemas.openxmlformats.org/officeDocument/2006/relationships/slide" Target="slide4.xml"/><Relationship Id="rId7" Type="http://schemas.openxmlformats.org/officeDocument/2006/relationships/slide" Target="slide6.xml"/><Relationship Id="rId12" Type="http://schemas.openxmlformats.org/officeDocument/2006/relationships/image" Target="../media/image10.jpeg"/><Relationship Id="rId17" Type="http://schemas.openxmlformats.org/officeDocument/2006/relationships/slide" Target="slide11.xml"/><Relationship Id="rId2" Type="http://schemas.openxmlformats.org/officeDocument/2006/relationships/image" Target="../media/image15.jpeg"/><Relationship Id="rId16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11" Type="http://schemas.openxmlformats.org/officeDocument/2006/relationships/slide" Target="slide8.xml"/><Relationship Id="rId5" Type="http://schemas.openxmlformats.org/officeDocument/2006/relationships/slide" Target="slide5.xml"/><Relationship Id="rId15" Type="http://schemas.openxmlformats.org/officeDocument/2006/relationships/slide" Target="slide10.xml"/><Relationship Id="rId10" Type="http://schemas.openxmlformats.org/officeDocument/2006/relationships/image" Target="../media/image9.jpeg"/><Relationship Id="rId4" Type="http://schemas.openxmlformats.org/officeDocument/2006/relationships/image" Target="../media/image6.jpeg"/><Relationship Id="rId9" Type="http://schemas.openxmlformats.org/officeDocument/2006/relationships/slide" Target="slide7.xml"/><Relationship Id="rId1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slide" Target="slide9.xml"/><Relationship Id="rId18" Type="http://schemas.openxmlformats.org/officeDocument/2006/relationships/image" Target="../media/image13.jpeg"/><Relationship Id="rId3" Type="http://schemas.openxmlformats.org/officeDocument/2006/relationships/slide" Target="slide4.xml"/><Relationship Id="rId7" Type="http://schemas.openxmlformats.org/officeDocument/2006/relationships/slide" Target="slide6.xml"/><Relationship Id="rId12" Type="http://schemas.openxmlformats.org/officeDocument/2006/relationships/image" Target="../media/image10.jpeg"/><Relationship Id="rId17" Type="http://schemas.openxmlformats.org/officeDocument/2006/relationships/slide" Target="slide11.xml"/><Relationship Id="rId2" Type="http://schemas.openxmlformats.org/officeDocument/2006/relationships/image" Target="../media/image16.jpeg"/><Relationship Id="rId16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11" Type="http://schemas.openxmlformats.org/officeDocument/2006/relationships/slide" Target="slide8.xml"/><Relationship Id="rId5" Type="http://schemas.openxmlformats.org/officeDocument/2006/relationships/slide" Target="slide5.xml"/><Relationship Id="rId15" Type="http://schemas.openxmlformats.org/officeDocument/2006/relationships/slide" Target="slide10.xml"/><Relationship Id="rId10" Type="http://schemas.openxmlformats.org/officeDocument/2006/relationships/image" Target="../media/image9.jpeg"/><Relationship Id="rId4" Type="http://schemas.openxmlformats.org/officeDocument/2006/relationships/image" Target="../media/image6.jpeg"/><Relationship Id="rId9" Type="http://schemas.openxmlformats.org/officeDocument/2006/relationships/slide" Target="slide7.xml"/><Relationship Id="rId1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slide" Target="slide9.xml"/><Relationship Id="rId18" Type="http://schemas.openxmlformats.org/officeDocument/2006/relationships/image" Target="../media/image13.jpeg"/><Relationship Id="rId3" Type="http://schemas.openxmlformats.org/officeDocument/2006/relationships/slide" Target="slide4.xml"/><Relationship Id="rId7" Type="http://schemas.openxmlformats.org/officeDocument/2006/relationships/slide" Target="slide6.xml"/><Relationship Id="rId12" Type="http://schemas.openxmlformats.org/officeDocument/2006/relationships/image" Target="../media/image10.jpeg"/><Relationship Id="rId17" Type="http://schemas.openxmlformats.org/officeDocument/2006/relationships/slide" Target="slide11.xml"/><Relationship Id="rId2" Type="http://schemas.openxmlformats.org/officeDocument/2006/relationships/image" Target="../media/image17.jpeg"/><Relationship Id="rId16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11" Type="http://schemas.openxmlformats.org/officeDocument/2006/relationships/slide" Target="slide8.xml"/><Relationship Id="rId5" Type="http://schemas.openxmlformats.org/officeDocument/2006/relationships/slide" Target="slide5.xml"/><Relationship Id="rId15" Type="http://schemas.openxmlformats.org/officeDocument/2006/relationships/slide" Target="slide10.xml"/><Relationship Id="rId10" Type="http://schemas.openxmlformats.org/officeDocument/2006/relationships/image" Target="../media/image9.jpeg"/><Relationship Id="rId4" Type="http://schemas.openxmlformats.org/officeDocument/2006/relationships/image" Target="../media/image6.jpeg"/><Relationship Id="rId9" Type="http://schemas.openxmlformats.org/officeDocument/2006/relationships/slide" Target="slide7.xml"/><Relationship Id="rId1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image" Target="../media/image11.jpeg"/><Relationship Id="rId3" Type="http://schemas.openxmlformats.org/officeDocument/2006/relationships/slide" Target="slide4.xml"/><Relationship Id="rId7" Type="http://schemas.openxmlformats.org/officeDocument/2006/relationships/slide" Target="slide6.xml"/><Relationship Id="rId12" Type="http://schemas.openxmlformats.org/officeDocument/2006/relationships/slide" Target="slide9.xml"/><Relationship Id="rId17" Type="http://schemas.openxmlformats.org/officeDocument/2006/relationships/image" Target="../media/image13.jpeg"/><Relationship Id="rId2" Type="http://schemas.openxmlformats.org/officeDocument/2006/relationships/image" Target="../media/image10.jpeg"/><Relationship Id="rId16" Type="http://schemas.openxmlformats.org/officeDocument/2006/relationships/slide" Target="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11" Type="http://schemas.openxmlformats.org/officeDocument/2006/relationships/slide" Target="slide8.xml"/><Relationship Id="rId5" Type="http://schemas.openxmlformats.org/officeDocument/2006/relationships/slide" Target="slide5.xml"/><Relationship Id="rId15" Type="http://schemas.openxmlformats.org/officeDocument/2006/relationships/image" Target="../media/image12.jpeg"/><Relationship Id="rId10" Type="http://schemas.openxmlformats.org/officeDocument/2006/relationships/image" Target="../media/image9.jpeg"/><Relationship Id="rId4" Type="http://schemas.openxmlformats.org/officeDocument/2006/relationships/image" Target="../media/image6.jpeg"/><Relationship Id="rId9" Type="http://schemas.openxmlformats.org/officeDocument/2006/relationships/slide" Target="slide7.xml"/><Relationship Id="rId14" Type="http://schemas.openxmlformats.org/officeDocument/2006/relationships/slide" Target="slide10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slide" Target="slide9.xml"/><Relationship Id="rId18" Type="http://schemas.openxmlformats.org/officeDocument/2006/relationships/image" Target="../media/image13.jpeg"/><Relationship Id="rId3" Type="http://schemas.openxmlformats.org/officeDocument/2006/relationships/slide" Target="slide4.xml"/><Relationship Id="rId7" Type="http://schemas.openxmlformats.org/officeDocument/2006/relationships/slide" Target="slide6.xml"/><Relationship Id="rId12" Type="http://schemas.openxmlformats.org/officeDocument/2006/relationships/image" Target="../media/image10.jpeg"/><Relationship Id="rId17" Type="http://schemas.openxmlformats.org/officeDocument/2006/relationships/slide" Target="slide11.xml"/><Relationship Id="rId2" Type="http://schemas.openxmlformats.org/officeDocument/2006/relationships/image" Target="../media/image18.jpeg"/><Relationship Id="rId16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11" Type="http://schemas.openxmlformats.org/officeDocument/2006/relationships/slide" Target="slide8.xml"/><Relationship Id="rId5" Type="http://schemas.openxmlformats.org/officeDocument/2006/relationships/slide" Target="slide5.xml"/><Relationship Id="rId15" Type="http://schemas.openxmlformats.org/officeDocument/2006/relationships/slide" Target="slide10.xml"/><Relationship Id="rId10" Type="http://schemas.openxmlformats.org/officeDocument/2006/relationships/image" Target="../media/image9.jpeg"/><Relationship Id="rId4" Type="http://schemas.openxmlformats.org/officeDocument/2006/relationships/image" Target="../media/image6.jpeg"/><Relationship Id="rId9" Type="http://schemas.openxmlformats.org/officeDocument/2006/relationships/slide" Target="slide7.xml"/><Relationship Id="rId1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71472" y="2714620"/>
            <a:ext cx="8273420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Знаменитые шедевры</a:t>
            </a:r>
          </a:p>
          <a:p>
            <a:pPr algn="ctr"/>
            <a: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русской живописи</a:t>
            </a:r>
          </a:p>
        </p:txBody>
      </p:sp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8001024" y="6072206"/>
            <a:ext cx="899540" cy="500042"/>
          </a:xfrm>
          <a:prstGeom prst="actionButtonForwardNext">
            <a:avLst/>
          </a:prstGeom>
          <a:blipFill>
            <a:blip r:embed="rId2"/>
            <a:tile tx="0" ty="0" sx="100000" sy="100000" flip="none" algn="tl"/>
          </a:blipFill>
          <a:ln w="38100">
            <a:solidFill>
              <a:schemeClr val="accent6">
                <a:lumMod val="75000"/>
              </a:schemeClr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71472" y="4786322"/>
            <a:ext cx="6400800" cy="1752600"/>
          </a:xfrm>
        </p:spPr>
        <p:txBody>
          <a:bodyPr>
            <a:normAutofit fontScale="70000" lnSpcReduction="20000"/>
          </a:bodyPr>
          <a:lstStyle/>
          <a:p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Автор работы: </a:t>
            </a:r>
          </a:p>
          <a:p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заместитель директора по УВР</a:t>
            </a:r>
          </a:p>
          <a:p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МБОУ СОШ № 2 </a:t>
            </a:r>
          </a:p>
          <a:p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г. Гагарина  Смоленской области</a:t>
            </a:r>
          </a:p>
          <a:p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Наталья Николаевна </a:t>
            </a:r>
            <a:r>
              <a:rPr lang="ru-RU" b="1" i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Покровкова</a:t>
            </a:r>
            <a:endParaRPr lang="ru-RU" b="1" i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285728"/>
            <a:ext cx="1944216" cy="221457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500298" y="285728"/>
            <a:ext cx="1944216" cy="2214578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4714876" y="285728"/>
            <a:ext cx="1944216" cy="2214578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6858016" y="285728"/>
            <a:ext cx="1944216" cy="2214578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6009004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91680" y="332656"/>
            <a:ext cx="5616624" cy="3384376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467544" y="3933056"/>
            <a:ext cx="1944216" cy="122413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hlinkClick r:id="rId5" action="ppaction://hlinksldjump"/>
          </p:cNvPr>
          <p:cNvSpPr/>
          <p:nvPr/>
        </p:nvSpPr>
        <p:spPr>
          <a:xfrm>
            <a:off x="2555776" y="3933056"/>
            <a:ext cx="1944216" cy="122413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hlinkClick r:id="rId7" action="ppaction://hlinksldjump"/>
          </p:cNvPr>
          <p:cNvSpPr/>
          <p:nvPr/>
        </p:nvSpPr>
        <p:spPr>
          <a:xfrm>
            <a:off x="4716016" y="3933056"/>
            <a:ext cx="1944216" cy="1224136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hlinkClick r:id="rId9" action="ppaction://hlinksldjump"/>
          </p:cNvPr>
          <p:cNvSpPr/>
          <p:nvPr/>
        </p:nvSpPr>
        <p:spPr>
          <a:xfrm>
            <a:off x="6865134" y="3933056"/>
            <a:ext cx="1944216" cy="1224136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hlinkClick r:id="rId11" action="ppaction://hlinksldjump"/>
          </p:cNvPr>
          <p:cNvSpPr/>
          <p:nvPr/>
        </p:nvSpPr>
        <p:spPr>
          <a:xfrm>
            <a:off x="467544" y="5373216"/>
            <a:ext cx="1944216" cy="1224136"/>
          </a:xfrm>
          <a:prstGeom prst="rect">
            <a:avLst/>
          </a:prstGeom>
          <a:blipFill>
            <a:blip r:embed="rId12"/>
            <a:stretch>
              <a:fillRect/>
            </a:stretch>
          </a:blipFill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>
            <a:hlinkClick r:id="rId13" action="ppaction://hlinksldjump"/>
          </p:cNvPr>
          <p:cNvSpPr/>
          <p:nvPr/>
        </p:nvSpPr>
        <p:spPr>
          <a:xfrm>
            <a:off x="2591002" y="5366320"/>
            <a:ext cx="1944216" cy="1224136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>
            <a:hlinkClick r:id="rId15" action="ppaction://hlinksldjump"/>
          </p:cNvPr>
          <p:cNvSpPr/>
          <p:nvPr/>
        </p:nvSpPr>
        <p:spPr>
          <a:xfrm>
            <a:off x="4716016" y="5361959"/>
            <a:ext cx="1944216" cy="1224136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>
            <a:hlinkClick r:id="rId17" action="ppaction://hlinksldjump"/>
          </p:cNvPr>
          <p:cNvSpPr/>
          <p:nvPr/>
        </p:nvSpPr>
        <p:spPr>
          <a:xfrm>
            <a:off x="6843127" y="5358444"/>
            <a:ext cx="1944216" cy="1224136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домой 11">
            <a:hlinkClick r:id="" action="ppaction://hlinkshowjump?jump=endshow" highlightClick="1"/>
          </p:cNvPr>
          <p:cNvSpPr/>
          <p:nvPr/>
        </p:nvSpPr>
        <p:spPr>
          <a:xfrm>
            <a:off x="8072462" y="214290"/>
            <a:ext cx="779266" cy="756084"/>
          </a:xfrm>
          <a:prstGeom prst="actionButtonHome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accent6">
                <a:lumMod val="75000"/>
              </a:schemeClr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785918" y="3071810"/>
            <a:ext cx="4946418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В. Васнецов «Ковер-самолет»</a:t>
            </a:r>
          </a:p>
        </p:txBody>
      </p:sp>
    </p:spTree>
    <p:extLst>
      <p:ext uri="{BB962C8B-B14F-4D97-AF65-F5344CB8AC3E}">
        <p14:creationId xmlns="" xmlns:p14="http://schemas.microsoft.com/office/powerpoint/2010/main" val="350337542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91680" y="332656"/>
            <a:ext cx="5616624" cy="3384376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467544" y="3933056"/>
            <a:ext cx="1944216" cy="122413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hlinkClick r:id="rId5" action="ppaction://hlinksldjump"/>
          </p:cNvPr>
          <p:cNvSpPr/>
          <p:nvPr/>
        </p:nvSpPr>
        <p:spPr>
          <a:xfrm>
            <a:off x="2555776" y="3933056"/>
            <a:ext cx="1944216" cy="122413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hlinkClick r:id="rId7" action="ppaction://hlinksldjump"/>
          </p:cNvPr>
          <p:cNvSpPr/>
          <p:nvPr/>
        </p:nvSpPr>
        <p:spPr>
          <a:xfrm>
            <a:off x="4716016" y="3933056"/>
            <a:ext cx="1944216" cy="1224136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hlinkClick r:id="rId9" action="ppaction://hlinksldjump"/>
          </p:cNvPr>
          <p:cNvSpPr/>
          <p:nvPr/>
        </p:nvSpPr>
        <p:spPr>
          <a:xfrm>
            <a:off x="6865134" y="3933056"/>
            <a:ext cx="1944216" cy="1224136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hlinkClick r:id="rId11" action="ppaction://hlinksldjump"/>
          </p:cNvPr>
          <p:cNvSpPr/>
          <p:nvPr/>
        </p:nvSpPr>
        <p:spPr>
          <a:xfrm>
            <a:off x="467544" y="5373216"/>
            <a:ext cx="1944216" cy="1224136"/>
          </a:xfrm>
          <a:prstGeom prst="rect">
            <a:avLst/>
          </a:prstGeom>
          <a:blipFill>
            <a:blip r:embed="rId12"/>
            <a:stretch>
              <a:fillRect/>
            </a:stretch>
          </a:blipFill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>
            <a:hlinkClick r:id="rId13" action="ppaction://hlinksldjump"/>
          </p:cNvPr>
          <p:cNvSpPr/>
          <p:nvPr/>
        </p:nvSpPr>
        <p:spPr>
          <a:xfrm>
            <a:off x="2591002" y="5366320"/>
            <a:ext cx="1944216" cy="1224136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>
            <a:hlinkClick r:id="rId15" action="ppaction://hlinksldjump"/>
          </p:cNvPr>
          <p:cNvSpPr/>
          <p:nvPr/>
        </p:nvSpPr>
        <p:spPr>
          <a:xfrm>
            <a:off x="4716016" y="5361959"/>
            <a:ext cx="1944216" cy="1224136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>
            <a:hlinkClick r:id="rId17" action="ppaction://hlinksldjump"/>
          </p:cNvPr>
          <p:cNvSpPr/>
          <p:nvPr/>
        </p:nvSpPr>
        <p:spPr>
          <a:xfrm>
            <a:off x="6843127" y="5358444"/>
            <a:ext cx="1944216" cy="1224136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домой 11">
            <a:hlinkClick r:id="" action="ppaction://hlinkshowjump?jump=endshow" highlightClick="1"/>
          </p:cNvPr>
          <p:cNvSpPr/>
          <p:nvPr/>
        </p:nvSpPr>
        <p:spPr>
          <a:xfrm>
            <a:off x="8072462" y="214290"/>
            <a:ext cx="779266" cy="756084"/>
          </a:xfrm>
          <a:prstGeom prst="actionButtonHome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accent6">
                <a:lumMod val="75000"/>
              </a:schemeClr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2071670" y="3071810"/>
            <a:ext cx="4946419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И. Левитан «Золотая осень»</a:t>
            </a:r>
          </a:p>
        </p:txBody>
      </p:sp>
    </p:spTree>
    <p:extLst>
      <p:ext uri="{BB962C8B-B14F-4D97-AF65-F5344CB8AC3E}">
        <p14:creationId xmlns="" xmlns:p14="http://schemas.microsoft.com/office/powerpoint/2010/main" val="350337542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91680" y="332656"/>
            <a:ext cx="5616624" cy="3384376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467544" y="3933056"/>
            <a:ext cx="1944216" cy="122413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hlinkClick r:id="rId5" action="ppaction://hlinksldjump"/>
          </p:cNvPr>
          <p:cNvSpPr/>
          <p:nvPr/>
        </p:nvSpPr>
        <p:spPr>
          <a:xfrm>
            <a:off x="2555776" y="3933056"/>
            <a:ext cx="1944216" cy="122413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hlinkClick r:id="rId7" action="ppaction://hlinksldjump"/>
          </p:cNvPr>
          <p:cNvSpPr/>
          <p:nvPr/>
        </p:nvSpPr>
        <p:spPr>
          <a:xfrm>
            <a:off x="4716016" y="3933056"/>
            <a:ext cx="1944216" cy="1224136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hlinkClick r:id="rId9" action="ppaction://hlinksldjump"/>
          </p:cNvPr>
          <p:cNvSpPr/>
          <p:nvPr/>
        </p:nvSpPr>
        <p:spPr>
          <a:xfrm>
            <a:off x="6865134" y="3933056"/>
            <a:ext cx="1944216" cy="1224136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hlinkClick r:id="rId11" action="ppaction://hlinksldjump"/>
          </p:cNvPr>
          <p:cNvSpPr/>
          <p:nvPr/>
        </p:nvSpPr>
        <p:spPr>
          <a:xfrm>
            <a:off x="467544" y="5373216"/>
            <a:ext cx="1944216" cy="1224136"/>
          </a:xfrm>
          <a:prstGeom prst="rect">
            <a:avLst/>
          </a:prstGeom>
          <a:blipFill>
            <a:blip r:embed="rId12"/>
            <a:stretch>
              <a:fillRect/>
            </a:stretch>
          </a:blipFill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>
            <a:hlinkClick r:id="rId13" action="ppaction://hlinksldjump"/>
          </p:cNvPr>
          <p:cNvSpPr/>
          <p:nvPr/>
        </p:nvSpPr>
        <p:spPr>
          <a:xfrm>
            <a:off x="2591002" y="5366320"/>
            <a:ext cx="1944216" cy="1224136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4716016" y="5361959"/>
            <a:ext cx="1944216" cy="1224136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6843127" y="5358444"/>
            <a:ext cx="1944216" cy="1224136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домой 11">
            <a:hlinkClick r:id="" action="ppaction://hlinkshowjump?jump=endshow" highlightClick="1"/>
          </p:cNvPr>
          <p:cNvSpPr/>
          <p:nvPr/>
        </p:nvSpPr>
        <p:spPr>
          <a:xfrm>
            <a:off x="8072462" y="214290"/>
            <a:ext cx="779266" cy="756084"/>
          </a:xfrm>
          <a:prstGeom prst="actionButtonHome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accent6">
                <a:lumMod val="75000"/>
              </a:schemeClr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857356" y="3071810"/>
            <a:ext cx="512704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И. Левитан «Июньский день» </a:t>
            </a:r>
            <a:endParaRPr lang="ru-RU" sz="28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0337542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91680" y="332656"/>
            <a:ext cx="5616624" cy="3384376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467544" y="3933056"/>
            <a:ext cx="1944216" cy="122413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hlinkClick r:id="rId5" action="ppaction://hlinksldjump"/>
          </p:cNvPr>
          <p:cNvSpPr/>
          <p:nvPr/>
        </p:nvSpPr>
        <p:spPr>
          <a:xfrm>
            <a:off x="2555776" y="3933056"/>
            <a:ext cx="1944216" cy="122413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hlinkClick r:id="rId7" action="ppaction://hlinksldjump"/>
          </p:cNvPr>
          <p:cNvSpPr/>
          <p:nvPr/>
        </p:nvSpPr>
        <p:spPr>
          <a:xfrm>
            <a:off x="4716016" y="3933056"/>
            <a:ext cx="1944216" cy="1224136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hlinkClick r:id="rId9" action="ppaction://hlinksldjump"/>
          </p:cNvPr>
          <p:cNvSpPr/>
          <p:nvPr/>
        </p:nvSpPr>
        <p:spPr>
          <a:xfrm>
            <a:off x="6865134" y="3933056"/>
            <a:ext cx="1944216" cy="1224136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hlinkClick r:id="rId11" action="ppaction://hlinksldjump"/>
          </p:cNvPr>
          <p:cNvSpPr/>
          <p:nvPr/>
        </p:nvSpPr>
        <p:spPr>
          <a:xfrm>
            <a:off x="467544" y="5373216"/>
            <a:ext cx="1944216" cy="1224136"/>
          </a:xfrm>
          <a:prstGeom prst="rect">
            <a:avLst/>
          </a:prstGeom>
          <a:blipFill>
            <a:blip r:embed="rId12"/>
            <a:stretch>
              <a:fillRect/>
            </a:stretch>
          </a:blipFill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>
            <a:hlinkClick r:id="rId13" action="ppaction://hlinksldjump"/>
          </p:cNvPr>
          <p:cNvSpPr/>
          <p:nvPr/>
        </p:nvSpPr>
        <p:spPr>
          <a:xfrm>
            <a:off x="2591002" y="5366320"/>
            <a:ext cx="1944216" cy="1224136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4716016" y="5361959"/>
            <a:ext cx="1944216" cy="1224136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6843127" y="5358444"/>
            <a:ext cx="1944216" cy="1224136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домой 11">
            <a:hlinkClick r:id="" action="ppaction://hlinkshowjump?jump=endshow" highlightClick="1"/>
          </p:cNvPr>
          <p:cNvSpPr/>
          <p:nvPr/>
        </p:nvSpPr>
        <p:spPr>
          <a:xfrm>
            <a:off x="8072462" y="214290"/>
            <a:ext cx="779266" cy="756084"/>
          </a:xfrm>
          <a:prstGeom prst="actionButtonHome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accent6">
                <a:lumMod val="75000"/>
              </a:schemeClr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857356" y="3071810"/>
            <a:ext cx="512704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И. Левитан «Июньский день» </a:t>
            </a:r>
            <a:endParaRPr lang="ru-RU" sz="28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0337542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14678" y="214290"/>
            <a:ext cx="266573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Источники:</a:t>
            </a:r>
            <a:endParaRPr lang="ru-RU" sz="36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09802" y="809912"/>
            <a:ext cx="8266654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/>
              <a:t> 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И. Левитан «Июньский день» </a:t>
            </a:r>
            <a:r>
              <a:rPr lang="ru-RU" sz="1600" u="sng" dirty="0" smtClean="0">
                <a:latin typeface="Times New Roman" pitchFamily="18" charset="0"/>
                <a:cs typeface="Times New Roman" pitchFamily="18" charset="0"/>
                <a:hlinkClick r:id="rId2"/>
              </a:rPr>
              <a:t>http://sr.gallerix.ru/212458167/_EX/844488525/</a:t>
            </a:r>
            <a:r>
              <a:rPr lang="ru-RU" sz="160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И. Репин «Бурлаки на Волге»</a:t>
            </a:r>
          </a:p>
          <a:p>
            <a:r>
              <a:rPr lang="ru-RU" sz="1600" u="sng" dirty="0" smtClean="0">
                <a:latin typeface="Times New Roman" pitchFamily="18" charset="0"/>
                <a:cs typeface="Times New Roman" pitchFamily="18" charset="0"/>
                <a:hlinkClick r:id="rId3"/>
              </a:rPr>
              <a:t>http://ilya-repin.ru/jpg/master/repin-burlaki-na-volge.jpg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В. Васнецов « Три Богатыря»</a:t>
            </a:r>
          </a:p>
          <a:p>
            <a:r>
              <a:rPr lang="ru-RU" sz="1600" u="sng" dirty="0" smtClean="0">
                <a:latin typeface="Times New Roman" pitchFamily="18" charset="0"/>
                <a:cs typeface="Times New Roman" pitchFamily="18" charset="0"/>
                <a:hlinkClick r:id="rId4"/>
              </a:rPr>
              <a:t>http://www.art-portrets.ru/art/bogatyri_vasnetsov.jpg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В. Васнецов «Витязь на распутье»</a:t>
            </a:r>
          </a:p>
          <a:p>
            <a:r>
              <a:rPr lang="ru-RU" sz="16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http://www.art-portrets.ru/art/vasnetsov/mid/vityaz-na-rasputye.jpg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И. Айвазовский «Девятый вал»</a:t>
            </a:r>
          </a:p>
          <a:p>
            <a:r>
              <a:rPr lang="ru-RU" sz="1600" u="sng" dirty="0" smtClean="0">
                <a:latin typeface="Times New Roman" pitchFamily="18" charset="0"/>
                <a:cs typeface="Times New Roman" pitchFamily="18" charset="0"/>
                <a:hlinkClick r:id="rId6"/>
              </a:rPr>
              <a:t>http://www.art-portrets.ru/art/aivazovsky-kartiny/ayvazovsky-mid/devyaty-val.jpg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В. Васнецов «Ковер-самолет»</a:t>
            </a:r>
          </a:p>
          <a:p>
            <a:r>
              <a:rPr lang="ru-RU" sz="1600" u="sng" dirty="0" smtClean="0">
                <a:latin typeface="Times New Roman" pitchFamily="18" charset="0"/>
                <a:cs typeface="Times New Roman" pitchFamily="18" charset="0"/>
                <a:hlinkClick r:id="rId7"/>
              </a:rPr>
              <a:t>http://www.art-portrets.ru/art/vasnetsov/mid/kover-samolet.jpg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И. Левитан «Золотая осень»</a:t>
            </a:r>
          </a:p>
          <a:p>
            <a:r>
              <a:rPr lang="ru-RU" sz="16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http://www.art-portrets.ru/art/Golden_autumn.jpg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И. Шишкин «Утро в сосновом бору»</a:t>
            </a:r>
          </a:p>
          <a:p>
            <a:r>
              <a:rPr lang="ru-RU" sz="1600" u="sng" dirty="0" smtClean="0">
                <a:latin typeface="Times New Roman" pitchFamily="18" charset="0"/>
                <a:cs typeface="Times New Roman" pitchFamily="18" charset="0"/>
                <a:hlinkClick r:id="rId9"/>
              </a:rPr>
              <a:t>http://www.art-portrets.ru/art/shishkin/img/utro-v-sosnovom-boru.jpg</a:t>
            </a:r>
            <a:r>
              <a:rPr lang="ru-RU" sz="160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И. Шишкин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  <a:hlinkClick r:id="rId10"/>
              </a:rPr>
              <a:t>http://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  <a:hlinkClick r:id="rId10"/>
              </a:rPr>
              <a:t>www.nbdrx.ru/chit/exhibition/003_exhibition_shishkin/foto/r1-1-big.jpg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И. Левитан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  <a:hlinkClick r:id="rId11"/>
              </a:rPr>
              <a:t>http://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  <a:hlinkClick r:id="rId11"/>
              </a:rPr>
              <a:t>www.gazetaeao.ru/media/k2/items/src/9a73d3282c4ae67b116cf3e100bb210b.jpg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В. Васнецов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  <a:hlinkClick r:id="rId12"/>
              </a:rPr>
              <a:t>http://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  <a:hlinkClick r:id="rId12"/>
              </a:rPr>
              <a:t>www.egeteka.ru/upload/medialibrary/6bc/6bc88918b23300af7f944ab6e8746171.jpg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И. Айвазовский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  <a:hlinkClick r:id="rId13"/>
              </a:rPr>
              <a:t>http://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  <a:hlinkClick r:id="rId13"/>
              </a:rPr>
              <a:t>img1.liveinternet.ru/images/attach/c/0/46/853/46853951_Ayvazovskiy.jpg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5" name="Управляющая кнопка: возврат 4">
            <a:hlinkClick r:id="rId14" action="ppaction://hlinksldjump" highlightClick="1"/>
          </p:cNvPr>
          <p:cNvSpPr/>
          <p:nvPr/>
        </p:nvSpPr>
        <p:spPr>
          <a:xfrm>
            <a:off x="8215338" y="214290"/>
            <a:ext cx="720080" cy="720080"/>
          </a:xfrm>
          <a:prstGeom prst="actionButtonReturn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0768169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27584" y="1052736"/>
            <a:ext cx="7848872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Дорогой друг!</a:t>
            </a:r>
          </a:p>
          <a:p>
            <a:pPr algn="ctr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Приглашаю тебя посетить виртуальную галерею</a:t>
            </a:r>
          </a:p>
          <a:p>
            <a:pPr algn="ctr"/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Знаменитые шедевры</a:t>
            </a:r>
          </a:p>
          <a:p>
            <a:pPr algn="ctr"/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русской живописи.</a:t>
            </a:r>
          </a:p>
          <a:p>
            <a:pPr algn="ctr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Щелкнув по маленькой картинке, </a:t>
            </a:r>
          </a:p>
          <a:p>
            <a:pPr algn="ctr"/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 сможешь узнать название картины и её автора.</a:t>
            </a:r>
            <a:endParaRPr lang="ru-RU" sz="32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Управляющая кнопка: сведения 1">
            <a:hlinkClick r:id="rId2" action="ppaction://hlinksldjump" highlightClick="1"/>
          </p:cNvPr>
          <p:cNvSpPr/>
          <p:nvPr/>
        </p:nvSpPr>
        <p:spPr>
          <a:xfrm>
            <a:off x="285720" y="285728"/>
            <a:ext cx="792088" cy="682376"/>
          </a:xfrm>
          <a:prstGeom prst="actionButtonInformation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далее 5">
            <a:hlinkClick r:id="" action="ppaction://hlinkshowjump?jump=nextslide" highlightClick="1"/>
          </p:cNvPr>
          <p:cNvSpPr/>
          <p:nvPr/>
        </p:nvSpPr>
        <p:spPr>
          <a:xfrm>
            <a:off x="8001024" y="6072206"/>
            <a:ext cx="899540" cy="500042"/>
          </a:xfrm>
          <a:prstGeom prst="actionButtonForwardNext">
            <a:avLst/>
          </a:prstGeom>
          <a:blipFill>
            <a:blip r:embed="rId3"/>
            <a:tile tx="0" ty="0" sx="100000" sy="100000" flip="none" algn="tl"/>
          </a:blipFill>
          <a:ln w="38100">
            <a:solidFill>
              <a:schemeClr val="accent6">
                <a:lumMod val="75000"/>
              </a:schemeClr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2449388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91680" y="332656"/>
            <a:ext cx="5616624" cy="3384376"/>
          </a:xfrm>
          <a:prstGeom prst="rect">
            <a:avLst/>
          </a:prstGeom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467544" y="3933056"/>
            <a:ext cx="1944216" cy="122413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hlinkClick r:id="rId4" action="ppaction://hlinksldjump"/>
          </p:cNvPr>
          <p:cNvSpPr/>
          <p:nvPr/>
        </p:nvSpPr>
        <p:spPr>
          <a:xfrm>
            <a:off x="2555776" y="3933056"/>
            <a:ext cx="1944216" cy="122413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hlinkClick r:id="rId6" action="ppaction://hlinksldjump"/>
          </p:cNvPr>
          <p:cNvSpPr/>
          <p:nvPr/>
        </p:nvSpPr>
        <p:spPr>
          <a:xfrm>
            <a:off x="4716016" y="3933056"/>
            <a:ext cx="1944216" cy="1224136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hlinkClick r:id="rId8" action="ppaction://hlinksldjump"/>
          </p:cNvPr>
          <p:cNvSpPr/>
          <p:nvPr/>
        </p:nvSpPr>
        <p:spPr>
          <a:xfrm>
            <a:off x="6865134" y="3933056"/>
            <a:ext cx="1944216" cy="1224136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hlinkClick r:id="rId10" action="ppaction://hlinksldjump"/>
          </p:cNvPr>
          <p:cNvSpPr/>
          <p:nvPr/>
        </p:nvSpPr>
        <p:spPr>
          <a:xfrm>
            <a:off x="467544" y="5373216"/>
            <a:ext cx="1944216" cy="1224136"/>
          </a:xfrm>
          <a:prstGeom prst="rect">
            <a:avLst/>
          </a:prstGeom>
          <a:blipFill>
            <a:blip r:embed="rId11"/>
            <a:stretch>
              <a:fillRect/>
            </a:stretch>
          </a:blipFill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>
            <a:hlinkClick r:id="rId12" action="ppaction://hlinksldjump"/>
          </p:cNvPr>
          <p:cNvSpPr/>
          <p:nvPr/>
        </p:nvSpPr>
        <p:spPr>
          <a:xfrm>
            <a:off x="2591002" y="5366320"/>
            <a:ext cx="1944216" cy="1224136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>
            <a:hlinkClick r:id="rId14" action="ppaction://hlinksldjump"/>
          </p:cNvPr>
          <p:cNvSpPr/>
          <p:nvPr/>
        </p:nvSpPr>
        <p:spPr>
          <a:xfrm>
            <a:off x="4716016" y="5361959"/>
            <a:ext cx="1944216" cy="1224136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>
            <a:hlinkClick r:id="rId16" action="ppaction://hlinksldjump"/>
          </p:cNvPr>
          <p:cNvSpPr/>
          <p:nvPr/>
        </p:nvSpPr>
        <p:spPr>
          <a:xfrm>
            <a:off x="6843127" y="5358444"/>
            <a:ext cx="1944216" cy="1224136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домой 11">
            <a:hlinkClick r:id="" action="ppaction://hlinkshowjump?jump=endshow" highlightClick="1"/>
          </p:cNvPr>
          <p:cNvSpPr/>
          <p:nvPr/>
        </p:nvSpPr>
        <p:spPr>
          <a:xfrm>
            <a:off x="8072462" y="214290"/>
            <a:ext cx="779266" cy="756084"/>
          </a:xfrm>
          <a:prstGeom prst="actionButtonHome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accent6">
                <a:lumMod val="75000"/>
              </a:schemeClr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0337542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91680" y="332656"/>
            <a:ext cx="5616624" cy="3384376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467544" y="3933056"/>
            <a:ext cx="1944216" cy="122413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hlinkClick r:id="rId5" action="ppaction://hlinksldjump"/>
          </p:cNvPr>
          <p:cNvSpPr/>
          <p:nvPr/>
        </p:nvSpPr>
        <p:spPr>
          <a:xfrm>
            <a:off x="2555776" y="3933056"/>
            <a:ext cx="1944216" cy="122413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hlinkClick r:id="rId7" action="ppaction://hlinksldjump"/>
          </p:cNvPr>
          <p:cNvSpPr/>
          <p:nvPr/>
        </p:nvSpPr>
        <p:spPr>
          <a:xfrm>
            <a:off x="4716016" y="3933056"/>
            <a:ext cx="1944216" cy="1224136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hlinkClick r:id="rId9" action="ppaction://hlinksldjump"/>
          </p:cNvPr>
          <p:cNvSpPr/>
          <p:nvPr/>
        </p:nvSpPr>
        <p:spPr>
          <a:xfrm>
            <a:off x="6865134" y="3933056"/>
            <a:ext cx="1944216" cy="1224136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hlinkClick r:id="rId11" action="ppaction://hlinksldjump"/>
          </p:cNvPr>
          <p:cNvSpPr/>
          <p:nvPr/>
        </p:nvSpPr>
        <p:spPr>
          <a:xfrm>
            <a:off x="467544" y="5373216"/>
            <a:ext cx="1944216" cy="1224136"/>
          </a:xfrm>
          <a:prstGeom prst="rect">
            <a:avLst/>
          </a:prstGeom>
          <a:blipFill>
            <a:blip r:embed="rId12"/>
            <a:stretch>
              <a:fillRect/>
            </a:stretch>
          </a:blipFill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>
            <a:hlinkClick r:id="rId13" action="ppaction://hlinksldjump"/>
          </p:cNvPr>
          <p:cNvSpPr/>
          <p:nvPr/>
        </p:nvSpPr>
        <p:spPr>
          <a:xfrm>
            <a:off x="2591002" y="5366320"/>
            <a:ext cx="1944216" cy="1224136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>
            <a:hlinkClick r:id="rId15" action="ppaction://hlinksldjump"/>
          </p:cNvPr>
          <p:cNvSpPr/>
          <p:nvPr/>
        </p:nvSpPr>
        <p:spPr>
          <a:xfrm>
            <a:off x="4716016" y="5361959"/>
            <a:ext cx="1944216" cy="1224136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>
            <a:hlinkClick r:id="rId17" action="ppaction://hlinksldjump"/>
          </p:cNvPr>
          <p:cNvSpPr/>
          <p:nvPr/>
        </p:nvSpPr>
        <p:spPr>
          <a:xfrm>
            <a:off x="6843127" y="5358444"/>
            <a:ext cx="1944216" cy="1224136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домой 11">
            <a:hlinkClick r:id="" action="ppaction://hlinkshowjump?jump=endshow" highlightClick="1"/>
          </p:cNvPr>
          <p:cNvSpPr/>
          <p:nvPr/>
        </p:nvSpPr>
        <p:spPr>
          <a:xfrm>
            <a:off x="8072462" y="214290"/>
            <a:ext cx="779266" cy="756084"/>
          </a:xfrm>
          <a:prstGeom prst="actionButtonHome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accent6">
                <a:lumMod val="75000"/>
              </a:schemeClr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928794" y="3000372"/>
            <a:ext cx="512704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И. Левитан «Июньский день» </a:t>
            </a:r>
            <a:endParaRPr lang="ru-RU" sz="28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0337542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91680" y="332656"/>
            <a:ext cx="5616624" cy="3384376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467544" y="3933056"/>
            <a:ext cx="1944216" cy="122413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hlinkClick r:id="rId5" action="ppaction://hlinksldjump"/>
          </p:cNvPr>
          <p:cNvSpPr/>
          <p:nvPr/>
        </p:nvSpPr>
        <p:spPr>
          <a:xfrm>
            <a:off x="2555776" y="3933056"/>
            <a:ext cx="1944216" cy="122413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hlinkClick r:id="rId7" action="ppaction://hlinksldjump"/>
          </p:cNvPr>
          <p:cNvSpPr/>
          <p:nvPr/>
        </p:nvSpPr>
        <p:spPr>
          <a:xfrm>
            <a:off x="4716016" y="3933056"/>
            <a:ext cx="1944216" cy="1224136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hlinkClick r:id="rId9" action="ppaction://hlinksldjump"/>
          </p:cNvPr>
          <p:cNvSpPr/>
          <p:nvPr/>
        </p:nvSpPr>
        <p:spPr>
          <a:xfrm>
            <a:off x="6865134" y="3933056"/>
            <a:ext cx="1944216" cy="1224136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hlinkClick r:id="rId11" action="ppaction://hlinksldjump"/>
          </p:cNvPr>
          <p:cNvSpPr/>
          <p:nvPr/>
        </p:nvSpPr>
        <p:spPr>
          <a:xfrm>
            <a:off x="467544" y="5373216"/>
            <a:ext cx="1944216" cy="1224136"/>
          </a:xfrm>
          <a:prstGeom prst="rect">
            <a:avLst/>
          </a:prstGeom>
          <a:blipFill>
            <a:blip r:embed="rId12"/>
            <a:stretch>
              <a:fillRect/>
            </a:stretch>
          </a:blipFill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>
            <a:hlinkClick r:id="rId13" action="ppaction://hlinksldjump"/>
          </p:cNvPr>
          <p:cNvSpPr/>
          <p:nvPr/>
        </p:nvSpPr>
        <p:spPr>
          <a:xfrm>
            <a:off x="2591002" y="5366320"/>
            <a:ext cx="1944216" cy="1224136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>
            <a:hlinkClick r:id="rId15" action="ppaction://hlinksldjump"/>
          </p:cNvPr>
          <p:cNvSpPr/>
          <p:nvPr/>
        </p:nvSpPr>
        <p:spPr>
          <a:xfrm>
            <a:off x="4716016" y="5361959"/>
            <a:ext cx="1944216" cy="1224136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>
            <a:hlinkClick r:id="rId17" action="ppaction://hlinksldjump"/>
          </p:cNvPr>
          <p:cNvSpPr/>
          <p:nvPr/>
        </p:nvSpPr>
        <p:spPr>
          <a:xfrm>
            <a:off x="6843127" y="5358444"/>
            <a:ext cx="1944216" cy="1224136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домой 11">
            <a:hlinkClick r:id="" action="ppaction://hlinkshowjump?jump=endshow" highlightClick="1"/>
          </p:cNvPr>
          <p:cNvSpPr/>
          <p:nvPr/>
        </p:nvSpPr>
        <p:spPr>
          <a:xfrm>
            <a:off x="8072462" y="214290"/>
            <a:ext cx="779266" cy="756084"/>
          </a:xfrm>
          <a:prstGeom prst="actionButtonHome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accent6">
                <a:lumMod val="75000"/>
              </a:schemeClr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643042" y="3071810"/>
            <a:ext cx="5703163" cy="49244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6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И. Шишкин «Утро в сосновом бору»</a:t>
            </a:r>
          </a:p>
        </p:txBody>
      </p:sp>
    </p:spTree>
    <p:extLst>
      <p:ext uri="{BB962C8B-B14F-4D97-AF65-F5344CB8AC3E}">
        <p14:creationId xmlns="" xmlns:p14="http://schemas.microsoft.com/office/powerpoint/2010/main" val="350337542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91680" y="332656"/>
            <a:ext cx="5616624" cy="3384376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467544" y="3933056"/>
            <a:ext cx="1944216" cy="122413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hlinkClick r:id="rId5" action="ppaction://hlinksldjump"/>
          </p:cNvPr>
          <p:cNvSpPr/>
          <p:nvPr/>
        </p:nvSpPr>
        <p:spPr>
          <a:xfrm>
            <a:off x="2555776" y="3933056"/>
            <a:ext cx="1944216" cy="122413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hlinkClick r:id="rId7" action="ppaction://hlinksldjump"/>
          </p:cNvPr>
          <p:cNvSpPr/>
          <p:nvPr/>
        </p:nvSpPr>
        <p:spPr>
          <a:xfrm>
            <a:off x="4716016" y="3933056"/>
            <a:ext cx="1944216" cy="1224136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hlinkClick r:id="rId9" action="ppaction://hlinksldjump"/>
          </p:cNvPr>
          <p:cNvSpPr/>
          <p:nvPr/>
        </p:nvSpPr>
        <p:spPr>
          <a:xfrm>
            <a:off x="6865134" y="3933056"/>
            <a:ext cx="1944216" cy="1224136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hlinkClick r:id="rId11" action="ppaction://hlinksldjump"/>
          </p:cNvPr>
          <p:cNvSpPr/>
          <p:nvPr/>
        </p:nvSpPr>
        <p:spPr>
          <a:xfrm>
            <a:off x="467544" y="5373216"/>
            <a:ext cx="1944216" cy="1224136"/>
          </a:xfrm>
          <a:prstGeom prst="rect">
            <a:avLst/>
          </a:prstGeom>
          <a:blipFill>
            <a:blip r:embed="rId12"/>
            <a:stretch>
              <a:fillRect/>
            </a:stretch>
          </a:blipFill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>
            <a:hlinkClick r:id="rId13" action="ppaction://hlinksldjump"/>
          </p:cNvPr>
          <p:cNvSpPr/>
          <p:nvPr/>
        </p:nvSpPr>
        <p:spPr>
          <a:xfrm>
            <a:off x="2591002" y="5366320"/>
            <a:ext cx="1944216" cy="1224136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>
            <a:hlinkClick r:id="rId15" action="ppaction://hlinksldjump"/>
          </p:cNvPr>
          <p:cNvSpPr/>
          <p:nvPr/>
        </p:nvSpPr>
        <p:spPr>
          <a:xfrm>
            <a:off x="4716016" y="5361959"/>
            <a:ext cx="1944216" cy="1224136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>
            <a:hlinkClick r:id="rId17" action="ppaction://hlinksldjump"/>
          </p:cNvPr>
          <p:cNvSpPr/>
          <p:nvPr/>
        </p:nvSpPr>
        <p:spPr>
          <a:xfrm>
            <a:off x="6843127" y="5358444"/>
            <a:ext cx="1944216" cy="1224136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домой 11">
            <a:hlinkClick r:id="" action="ppaction://hlinkshowjump?jump=endshow" highlightClick="1"/>
          </p:cNvPr>
          <p:cNvSpPr/>
          <p:nvPr/>
        </p:nvSpPr>
        <p:spPr>
          <a:xfrm>
            <a:off x="8072462" y="214290"/>
            <a:ext cx="779266" cy="756084"/>
          </a:xfrm>
          <a:prstGeom prst="actionButtonHome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accent6">
                <a:lumMod val="75000"/>
              </a:schemeClr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2143108" y="3071810"/>
            <a:ext cx="4979248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И. Репин «Бурлаки на Волге»</a:t>
            </a:r>
          </a:p>
        </p:txBody>
      </p:sp>
    </p:spTree>
    <p:extLst>
      <p:ext uri="{BB962C8B-B14F-4D97-AF65-F5344CB8AC3E}">
        <p14:creationId xmlns="" xmlns:p14="http://schemas.microsoft.com/office/powerpoint/2010/main" val="3503375421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91680" y="332656"/>
            <a:ext cx="5616624" cy="3384376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467544" y="3933056"/>
            <a:ext cx="1944216" cy="122413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hlinkClick r:id="rId5" action="ppaction://hlinksldjump"/>
          </p:cNvPr>
          <p:cNvSpPr/>
          <p:nvPr/>
        </p:nvSpPr>
        <p:spPr>
          <a:xfrm>
            <a:off x="2555776" y="3933056"/>
            <a:ext cx="1944216" cy="122413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hlinkClick r:id="rId7" action="ppaction://hlinksldjump"/>
          </p:cNvPr>
          <p:cNvSpPr/>
          <p:nvPr/>
        </p:nvSpPr>
        <p:spPr>
          <a:xfrm>
            <a:off x="4716016" y="3933056"/>
            <a:ext cx="1944216" cy="1224136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hlinkClick r:id="rId9" action="ppaction://hlinksldjump"/>
          </p:cNvPr>
          <p:cNvSpPr/>
          <p:nvPr/>
        </p:nvSpPr>
        <p:spPr>
          <a:xfrm>
            <a:off x="6865134" y="3933056"/>
            <a:ext cx="1944216" cy="1224136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hlinkClick r:id="rId11" action="ppaction://hlinksldjump"/>
          </p:cNvPr>
          <p:cNvSpPr/>
          <p:nvPr/>
        </p:nvSpPr>
        <p:spPr>
          <a:xfrm>
            <a:off x="467544" y="5373216"/>
            <a:ext cx="1944216" cy="1224136"/>
          </a:xfrm>
          <a:prstGeom prst="rect">
            <a:avLst/>
          </a:prstGeom>
          <a:blipFill>
            <a:blip r:embed="rId12"/>
            <a:stretch>
              <a:fillRect/>
            </a:stretch>
          </a:blipFill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>
            <a:hlinkClick r:id="rId13" action="ppaction://hlinksldjump"/>
          </p:cNvPr>
          <p:cNvSpPr/>
          <p:nvPr/>
        </p:nvSpPr>
        <p:spPr>
          <a:xfrm>
            <a:off x="2591002" y="5366320"/>
            <a:ext cx="1944216" cy="1224136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>
            <a:hlinkClick r:id="rId15" action="ppaction://hlinksldjump"/>
          </p:cNvPr>
          <p:cNvSpPr/>
          <p:nvPr/>
        </p:nvSpPr>
        <p:spPr>
          <a:xfrm>
            <a:off x="4716016" y="5361959"/>
            <a:ext cx="1944216" cy="1224136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>
            <a:hlinkClick r:id="rId17" action="ppaction://hlinksldjump"/>
          </p:cNvPr>
          <p:cNvSpPr/>
          <p:nvPr/>
        </p:nvSpPr>
        <p:spPr>
          <a:xfrm>
            <a:off x="6843127" y="5358444"/>
            <a:ext cx="1944216" cy="1224136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домой 11">
            <a:hlinkClick r:id="" action="ppaction://hlinkshowjump?jump=endshow" highlightClick="1"/>
          </p:cNvPr>
          <p:cNvSpPr/>
          <p:nvPr/>
        </p:nvSpPr>
        <p:spPr>
          <a:xfrm>
            <a:off x="8072462" y="214290"/>
            <a:ext cx="779266" cy="756084"/>
          </a:xfrm>
          <a:prstGeom prst="actionButtonHome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accent6">
                <a:lumMod val="75000"/>
              </a:schemeClr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2143108" y="3071810"/>
            <a:ext cx="4979248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В. Васнецов « Три Богатыря»</a:t>
            </a:r>
          </a:p>
        </p:txBody>
      </p:sp>
    </p:spTree>
    <p:extLst>
      <p:ext uri="{BB962C8B-B14F-4D97-AF65-F5344CB8AC3E}">
        <p14:creationId xmlns="" xmlns:p14="http://schemas.microsoft.com/office/powerpoint/2010/main" val="350337542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91680" y="332656"/>
            <a:ext cx="5616624" cy="3384376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467544" y="3933056"/>
            <a:ext cx="1944216" cy="122413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hlinkClick r:id="rId5" action="ppaction://hlinksldjump"/>
          </p:cNvPr>
          <p:cNvSpPr/>
          <p:nvPr/>
        </p:nvSpPr>
        <p:spPr>
          <a:xfrm>
            <a:off x="2555776" y="3933056"/>
            <a:ext cx="1944216" cy="122413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hlinkClick r:id="rId7" action="ppaction://hlinksldjump"/>
          </p:cNvPr>
          <p:cNvSpPr/>
          <p:nvPr/>
        </p:nvSpPr>
        <p:spPr>
          <a:xfrm>
            <a:off x="4716016" y="3933056"/>
            <a:ext cx="1944216" cy="1224136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hlinkClick r:id="rId9" action="ppaction://hlinksldjump"/>
          </p:cNvPr>
          <p:cNvSpPr/>
          <p:nvPr/>
        </p:nvSpPr>
        <p:spPr>
          <a:xfrm>
            <a:off x="6865134" y="3933056"/>
            <a:ext cx="1944216" cy="1224136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hlinkClick r:id="rId11" action="ppaction://hlinksldjump"/>
          </p:cNvPr>
          <p:cNvSpPr/>
          <p:nvPr/>
        </p:nvSpPr>
        <p:spPr>
          <a:xfrm>
            <a:off x="467544" y="5373216"/>
            <a:ext cx="1944216" cy="1224136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>
            <a:hlinkClick r:id="rId12" action="ppaction://hlinksldjump"/>
          </p:cNvPr>
          <p:cNvSpPr/>
          <p:nvPr/>
        </p:nvSpPr>
        <p:spPr>
          <a:xfrm>
            <a:off x="2591002" y="5366320"/>
            <a:ext cx="1944216" cy="1224136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>
            <a:hlinkClick r:id="rId14" action="ppaction://hlinksldjump"/>
          </p:cNvPr>
          <p:cNvSpPr/>
          <p:nvPr/>
        </p:nvSpPr>
        <p:spPr>
          <a:xfrm>
            <a:off x="4716016" y="5361959"/>
            <a:ext cx="1944216" cy="1224136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>
            <a:hlinkClick r:id="rId16" action="ppaction://hlinksldjump"/>
          </p:cNvPr>
          <p:cNvSpPr/>
          <p:nvPr/>
        </p:nvSpPr>
        <p:spPr>
          <a:xfrm>
            <a:off x="6843127" y="5358444"/>
            <a:ext cx="1944216" cy="1224136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домой 11">
            <a:hlinkClick r:id="" action="ppaction://hlinkshowjump?jump=endshow" highlightClick="1"/>
          </p:cNvPr>
          <p:cNvSpPr/>
          <p:nvPr/>
        </p:nvSpPr>
        <p:spPr>
          <a:xfrm>
            <a:off x="8072462" y="214290"/>
            <a:ext cx="779266" cy="756084"/>
          </a:xfrm>
          <a:prstGeom prst="actionButtonHome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accent6">
                <a:lumMod val="75000"/>
              </a:schemeClr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643042" y="3071810"/>
            <a:ext cx="572541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В. Васнецов «Витязь на распутье»</a:t>
            </a:r>
          </a:p>
        </p:txBody>
      </p:sp>
    </p:spTree>
    <p:extLst>
      <p:ext uri="{BB962C8B-B14F-4D97-AF65-F5344CB8AC3E}">
        <p14:creationId xmlns="" xmlns:p14="http://schemas.microsoft.com/office/powerpoint/2010/main" val="350337542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91680" y="332656"/>
            <a:ext cx="5616624" cy="3384376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467544" y="3933056"/>
            <a:ext cx="1944216" cy="122413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hlinkClick r:id="rId5" action="ppaction://hlinksldjump"/>
          </p:cNvPr>
          <p:cNvSpPr/>
          <p:nvPr/>
        </p:nvSpPr>
        <p:spPr>
          <a:xfrm>
            <a:off x="2555776" y="3933056"/>
            <a:ext cx="1944216" cy="122413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hlinkClick r:id="rId7" action="ppaction://hlinksldjump"/>
          </p:cNvPr>
          <p:cNvSpPr/>
          <p:nvPr/>
        </p:nvSpPr>
        <p:spPr>
          <a:xfrm>
            <a:off x="4716016" y="3933056"/>
            <a:ext cx="1944216" cy="1224136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hlinkClick r:id="rId9" action="ppaction://hlinksldjump"/>
          </p:cNvPr>
          <p:cNvSpPr/>
          <p:nvPr/>
        </p:nvSpPr>
        <p:spPr>
          <a:xfrm>
            <a:off x="6865134" y="3933056"/>
            <a:ext cx="1944216" cy="1224136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hlinkClick r:id="rId11" action="ppaction://hlinksldjump"/>
          </p:cNvPr>
          <p:cNvSpPr/>
          <p:nvPr/>
        </p:nvSpPr>
        <p:spPr>
          <a:xfrm>
            <a:off x="467544" y="5373216"/>
            <a:ext cx="1944216" cy="1224136"/>
          </a:xfrm>
          <a:prstGeom prst="rect">
            <a:avLst/>
          </a:prstGeom>
          <a:blipFill>
            <a:blip r:embed="rId12"/>
            <a:stretch>
              <a:fillRect/>
            </a:stretch>
          </a:blipFill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>
            <a:hlinkClick r:id="rId13" action="ppaction://hlinksldjump"/>
          </p:cNvPr>
          <p:cNvSpPr/>
          <p:nvPr/>
        </p:nvSpPr>
        <p:spPr>
          <a:xfrm>
            <a:off x="2591002" y="5366320"/>
            <a:ext cx="1944216" cy="1224136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>
            <a:hlinkClick r:id="rId15" action="ppaction://hlinksldjump"/>
          </p:cNvPr>
          <p:cNvSpPr/>
          <p:nvPr/>
        </p:nvSpPr>
        <p:spPr>
          <a:xfrm>
            <a:off x="4716016" y="5361959"/>
            <a:ext cx="1944216" cy="1224136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>
            <a:hlinkClick r:id="rId17" action="ppaction://hlinksldjump"/>
          </p:cNvPr>
          <p:cNvSpPr/>
          <p:nvPr/>
        </p:nvSpPr>
        <p:spPr>
          <a:xfrm>
            <a:off x="6843127" y="5358444"/>
            <a:ext cx="1944216" cy="1224136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домой 11">
            <a:hlinkClick r:id="" action="ppaction://hlinkshowjump?jump=endshow" highlightClick="1"/>
          </p:cNvPr>
          <p:cNvSpPr/>
          <p:nvPr/>
        </p:nvSpPr>
        <p:spPr>
          <a:xfrm>
            <a:off x="8072462" y="214290"/>
            <a:ext cx="779266" cy="756084"/>
          </a:xfrm>
          <a:prstGeom prst="actionButtonHome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accent6">
                <a:lumMod val="75000"/>
              </a:schemeClr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rtDeco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785918" y="3071810"/>
            <a:ext cx="5347233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И. Айвазовский «Девятый вал»</a:t>
            </a:r>
          </a:p>
        </p:txBody>
      </p:sp>
    </p:spTree>
    <p:extLst>
      <p:ext uri="{BB962C8B-B14F-4D97-AF65-F5344CB8AC3E}">
        <p14:creationId xmlns="" xmlns:p14="http://schemas.microsoft.com/office/powerpoint/2010/main" val="350337542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127</Words>
  <PresentationFormat>Экран (4:3)</PresentationFormat>
  <Paragraphs>44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Наталья и Валентин</cp:lastModifiedBy>
  <cp:revision>66</cp:revision>
  <dcterms:modified xsi:type="dcterms:W3CDTF">2015-01-09T10:11:07Z</dcterms:modified>
</cp:coreProperties>
</file>