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"/>
  </p:notesMasterIdLst>
  <p:handoutMasterIdLst>
    <p:handoutMasterId r:id="rId35"/>
  </p:handoutMasterIdLst>
  <p:sldIdLst>
    <p:sldId id="306" r:id="rId2"/>
    <p:sldId id="256" r:id="rId3"/>
    <p:sldId id="258" r:id="rId4"/>
    <p:sldId id="294" r:id="rId5"/>
    <p:sldId id="275" r:id="rId6"/>
    <p:sldId id="276" r:id="rId7"/>
    <p:sldId id="277" r:id="rId8"/>
    <p:sldId id="295" r:id="rId9"/>
    <p:sldId id="285" r:id="rId10"/>
    <p:sldId id="279" r:id="rId11"/>
    <p:sldId id="280" r:id="rId12"/>
    <p:sldId id="281" r:id="rId13"/>
    <p:sldId id="282" r:id="rId14"/>
    <p:sldId id="283" r:id="rId15"/>
    <p:sldId id="284" r:id="rId16"/>
    <p:sldId id="296" r:id="rId17"/>
    <p:sldId id="272" r:id="rId18"/>
    <p:sldId id="286" r:id="rId19"/>
    <p:sldId id="290" r:id="rId20"/>
    <p:sldId id="288" r:id="rId21"/>
    <p:sldId id="291" r:id="rId22"/>
    <p:sldId id="292" r:id="rId23"/>
    <p:sldId id="293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BBE0E3"/>
    <a:srgbClr val="0066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597B1-41DD-459A-93EA-6B46BAE5529F}" type="datetime1">
              <a:rPr lang="ru-RU" smtClean="0"/>
              <a:t>10.01.2015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F5EF9-706B-4CA4-89FC-2B959B6618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2326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27:43.468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1211 382,'0'0,"0"0,-20-20,20 1,-20 19,20 0,0-20,-19 0,19 20,-40-20,1-19,19-1,0 21,-19-1,0 0,-1 1,20-1,1 0,-1 20,0-20,1 20,-1-19,0-1,0 20,1-20,-1 20,20 0,-20 0,20 0,0 0,-19 0,-1 0,0 0,20 0,-39 0,19 0,-19 20,-1-20,1 20,19-20,-19 39,-1-19,-19 19,39-39,-19 20,-1 19,21-19,-1 0,-20 0,21-20,19 19,-20 1,0 20,20-40,-19 19,-1 21,20-40,0 39,-20-19,20 19,0 1,0-20,0 39,0-20,0 20,0 20,40 20,-21 0,21 19,19-39,-39-20,-1-20,1 1,0-1,19-19,-39 0,40 19,-21 1,21 19,-1-20,1 40,19 0,-20-20,1-39,-21 0,21 19,19 1,0-21,-19 1,-1 0,0 0,-39-20,40 19,-1-19,20 0,60 0,-21 0,1-19,-40-1,20 0,-20-19,-39 39,-20 0,39-20,-39 0,0 1,0-1,0 0,0 0,20-19,-20-1,0 21,0-1,0 0,0-19,0-1,0 1,20-20,-1-40,1 20,-20 40,20-1,-20-19,0 39,0 1,0-1,0-20,0 21,0-21,0 1,-20-1,0-19,1 20,-1-1,20 21,-39-41,39 41,-20-21,0 1,0 19,1-59,-21 0,21 59,-1-19,20 19,-20 1,0-21,1 20,-1 1,0-21,20 40,-20-20,1-19,-21 0,40 39,-19-20,19 20,-20-20,20 20,0-20,-20 20,20 0,-20-19,20 19,-19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29:13.859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1646 2224,'0'0,"0"0,20 0,0 20,-1 20,1-1,0 1,0 0,20 19,-1 1,-39-40,20 0,0 19,0-19,-1 0,-19 20,20-20,0-1,-20 1,20 0,0-20,0 20,-20-20,19 20,1 20,0-40,0 19,0 1,-1 0,1-20,20 0,-20 20,0-20,19 20,-39-20,20 0,0 0,0 0,-20 0,20 0,19 0,-19-20,20 20,-21-20,1 20,0-20,0 0,20 20,-21-39,41-1,-21 0,1 20,0-19,-20 19,-1 0,21-40,-20 21,0-1,19 0,-19 1,20-21,-1 20,1-19,-20 19,20-20,-1 1,-19 19,0 0,0-19,-1 39,21-20,-20 1,-20-1,20 20,0-20,-1-19,1 19,0 0,0-19,0 39,0 0,-1-20,1 1,0-1,-20 20,0 0,0-20,0 1,0-1,0 20,0-20,0 21,0-21,0 0,0 20,0-19,-20-1,0 0,20-19,-19 39,-1-20,0 0,0 20,20 1,-20-1,20 0,-20 0,1 0,-1 0,20 0,-20 1,0-1,-20 0,40 20,-19-20,19 0,-20 20,20-20,-20 0,0 20,0-19,-19 19,39 0,-40 0,20 0,-19 0,-1 0,0 0,-19 19,19 1,-19 0,-1 0,-39 20,40-1,-60 21,59-20,-19-1,0 41,-1-40,21 39,0-39,39-1,-20 1,0 40,1-21,19-19,0 0,0-1,1-19,-1 20,0 0,20-21,-40 41,40-40,-20 20,1-1,19-19,0 20,0 0,0-1,0 1,0-20,0 20,0-40,0 39,0-19,0 0,19 20,-19-1,20-39,-20 20,20 20,-20-40,0 20,20 0,0 19,-20-19,0 0,20 0,-20 0,19 0,-19 0,20 19,0 21,-20-40,20 39,0-19,-1-20,1 0,-20 0,0-1,40 21,-40 0,20-20,0 0,-1 39,-19-59,0 20,0-20</inkml:trace>
  <inkml:trace contextRef="#ctx0" brushRef="#br0" timeOffset="4547">100 238,'0'0,"0"40,40 0,-1 39,-19-19,20-1,19 41,-39-41,20 1,-21-21,21 21,0-20,-21 19,1-19,20 0,0 19,19 21,1-1,-21-39,1 59,19-39,-39-1,20-19,-20 0,-1-1,1-19,0 20,20-20,-21 20,1-21,-20-19,40 20,-40 0,0-20,20 0,-20 0,0 0,20 0,-20 0,19 0,-19 0,20 0,-20 0,0 0,20 0,0 0,-20 0,20-20,0 20,-1-20,1 1,0 19,0-20,-20 0,0 20,20 0,-20-20,19 20,-19 0,0-20,20 20,0-20,-20 0,20 1,0-1,-20 20,0-20,0 0,0 0,0-20,0 21,0-21,0 20,0 0,20 0,-20-19,0 39,0-40,0 20,0-20,0 20,0 20,0-39,0 39,0-20,0 0,0 0,0 0,0 0,0 1,-20-1,20 0,-20-20,0 20,20 0,-20 1,20-21,-20 20,1 0,19-20,-20 21,20-1,-20 0,0-20,0 20,1-19,-1 19,20 20,-20-40,0 20,0 20,0-40,-19 1,19-1,0 20,-20 0,21-19,-1 19,-20 0,20-20,-19 20,19 0,0 20,-20-39,1 19,-1 0,20 0,1 20,19 0,-20-20,-20 0,40 20,-40-19,21-1,-21 20,0 0,1-20,19 20,-20 0,20-20,1 20,-21 0,20 0,20 0,-20 0,-19 0,19 20,0-20,0 0,-19 20,19-20,0 20,20-20,0 0,-20 19,20 1,-20-20,20 40,0-40,-20 40,20-20,-19-1,19 1,-20 0,20 20,0-20,0 0,0 19,0-19,0 20,0-20,20 0,-1 19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31:16.984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613 147,'-20'0,"1"-20,19 20,0 0,-20 0,0 0,0 0,0 0,20 0,-19 0,-1 0,20 0,-20 0,20 20,-20-20,0 0,1 19,-1-19,20 20,-20-20,20 0,-20 19,0-19,1 20,-1-1,0 21,-20-21,21 1,-1-1,20-19,-20 0,20 20,0-20,0 0,-20 20,1-1,19 1,-20 19,20-19,0-1,0 1,0 19,-20 0,20 0,0-19,0-1,0 21,0-40,0 19,0 1,0-1,0 1,0-20,20 19,-20 1,20 0,-1 19,1 0,20 0,-21 0,61 20,-41 0,21 19,-21-39,-19-19,0-20,0 0,-20 19,19-19,1 0,-20 0,20 0,0 0,0 0,-1 0,21 0,-20 0,-1 0,1-19,-20-1,40 1,-20-20,19 19,-19-19,20-20,-1 0,40 20,-39 0,-20 19,19 1,-39-1,20-19,0 19,-20-19,0 0,0 20,0-40,0 20,0 19,0 0,0 1,-20-20,20 19,-20 1,0-21,1-18,-1-1,0 39,20-19,-20 19,20 1,-19 19,-1-20,20 1,-20-20,0 19,0 0,-19-19,19 39,0-19,0-1,1 0,19 20,-20 0,0 0,20 0,0 0,-20 0,0 0,20 0,-19 0,19 0,-20 0,0 0,0 0,1 0,-1 0,-20 20,20-20,1 20,-1 19,-20-20,-19 21,19-21,-19 40,-20-20,0 20,-20-40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29:28.421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1312 694,'0'0,"0"-20,0 20,0-20,0 20,0-19,0-21,0 40,0-40,-20 1,20 19,-20 0,20 0,-20 0,1 1,19-21,-20 20,0 0,0-19,0-1,1 20,-21 0,40 0,-40-19,40 39,-19-20,-1 20,0-20,0 0,0 20,1 0,-1-20,20 20,-20-19,0 19,20 0,-20-20,1 20,19 0,-20 0,20 0,-40-20,40 20,-20 0,-19 0,19 0,0 0,-19 0,-1 0,20 0,0 0,1 0,-1 0,0 20,0-20,0 0,20 20,-19-20,19 19,-40 1,20 0,-19 20,39-40,-20 0,0 20,20-1,-20 1,0 0,20-20,-19 20,-1 0,20-20,-20 20,20-20,-20 0,20 19,0-19,-20 20,20-20,-19 20,19-20,-20 40,20-40,-20 20,20-1,-20 1,20 0,0 0,-20 0,20-1,-19 21,19 0,0-20,0 19,-20 1,20-20,0 19,0-19,-20 0,20 20,0-20,0-1,0 1,0 20,0-40,0 40,20-21,0 1,-1 0,-19 0,40-20,-20 20,0-1,39-19,0 20,21 20,-41-40,1 20,-20-20,-1 0,1 0,-20 0,20 0,-20 0,20 0,19 0,-19 0,20-20,-20 20,-1-20,1 0,0 0,20 1,-21 19,21-20,-40 0,20 0,19-19,-39 39,40-20,-20 0,-20 0,20 0,-1-19,-19 19,20 20,-20-40,0 20,0-19,0 19,0 0,0-20,0 20,0-19,20-1,-20 0,0 40,0-19,0-1,0 0,0 0,0 0,0-19,0 19,0-20,20 1,-20 19,0 0,0-20,0 20,0 20,0-19,0-1,0 20,-20-20,20 20,-20-20,20 0,-20 20,1-39,19 39,-20-20,0-20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30:17.968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220 1710,'-20'0,"20"19,0-19,0 0,0 20,20 0,-20-20,19 20,-19-20,0 20,20-20,-20 0,20 19,-20-19,20 20,-20-20,19 0,1 0,-20 0,0 0,20 0,-20 0,20 0,-20 0,20 0,-1 0,1 0,-20 20,0-20,20 0,0 0,-20 0,19 0,-19 0,20 0,-20 0,20 0,0 0,-20 0,20 0,-1 0,1 0,-20 0,20 0,-20 0,20 0,-1 0,-19 0,20 0,-20 0,20 0,-20 0,20-20,0 20,-20-20,19 20,1-19,20 19,-21-20,-19 20,20-20,-20 20,0-20,20 20,0-20,-20 20,0-19,19 19,-19 0,0-20,20 20,-20-20,0 0,0 0,20 0,-20 20,0-19,0-1,0 0,0 20,0 0,0-20,0 0,0 1,0-1,0 0,0-20,0 40,0-19,0-1,0 0,0 20,0-20,0 20,0-20,0 0,0 20,0-39,0 39,-20-20,20 20,0-20,-20 0,20 20,-19-19,19 19,0 0,-20-20,20 0,-20 20,20-20,0 0,-20 20,20-20,0 1,-19 19,-1-20,20 20,0-20,-20 0,0 20,20-20,-19 1,-21 19,40 0,-20-20,0 0,1 20,-1-20,0 20,0 0,20-20,-19 20,19-19,0 19,-20 0,20 0,-20-20,0 20,20 0,0 0,-20 0,20 0,-19 0,19 0,-20 0,0 0,-19 0,19 0,20 0,-20 0,20 0,-20 0,0 20,20-20,-19 0,19 0,0 19,-40-19,40 20,-20-20,1 20,-1 0,0 0,0-1,20-19,-19 20,19-20,-20 20,0 0,20 0,-20-1,20-19,-20 20,20 0,-19-20,19 20,0 0,-20-20,20 0,0 20,0-1,-20 1,20 0,0-20,0 20,0-20,0 20,0-20,0 19,0 1,0 0,0 0,0 0,0-20,0 20,0-1,0 1,0 0,0-20,20 20,0 0,-20 19,19-19,1 0,0 0,0-1,-20 1,20 0,-1 0,-19-20,20 40,0-40,0 19,-20 1,39 0,-19 0,-20 0,39-1,-39-19,20 20,0-20,-20 0,40 20,-40-20,19 20,1-20,0 20,19 19,-19-19,20-20,-20 20,19 20,-19-40,0 19,-20-19,19 0</inkml:trace>
  <inkml:trace contextRef="#ctx0" brushRef="#br0" timeOffset="8016">1604 263,'0'0,"0"0,0-20,0 20,0 0,0-20,0 20,-20-19,0-1,0 20,20-20,-19 20,19 0,-20-20,20 20,0 0,-20 0,20 0,-20 0,1 0,-1 0,20 0,-20 0,-39 40,59-40,-20 0,0 0,20 20,-20-20,1 0,-1 19,-20-19,1 20,19 0,-20-20,21 20,-21-20,20 20,1-20,-1 0,20 20,-20-20,0 0,20 19,-20 1,20-20,-19 0,19 20,-20-20,20 20,0-20,-20 20,20-1,-20-19,1 20,-1 0,20 0,0 0,0-1,-20-19,20 20,-20-20,20 20,0 0,-19 0,19-20,0 0,0 20,0-20,0 19,0-19,0 20,0 20,0-20,0-1,0 1,0 0,0 0,19-20,-19 20,0-20,0 0,20 20,-20-1,0-19,20 20,-20-20,0 0,20 20,-20-20,0 0,19 20,1-20,0 20,-20-20,20 0,-1 0,-19 0,20 0,0 0,0 0,-20 0,39 0,-19 0,0 0,19 0,-19-20,20 0,-1 20,-19-20,20 0,19 1,0-21,1 20,19-20,-40 21,1-21,19 20,-19 0,-21 1,1-1,-20 20,20-20,19 0,-39 0,20 20,0-39,0 19,0 0,-20-20,19 21,-19 19,20-20,-20 0,20-20,0 21,-20-1,0 0,0 0,0 0,0 20,0-20,0 1,0-1,0 20,0-20,0 20,0-20,0 0,-20 1,20 19,-20-20,20 20,0-20,-20 20,20 0,-19-20,-1 20,0 0,0-20,0 0,20 20,-19 0,-1 0,20 0,0 0,-20 0,0 0,20 0,-19 0,19 0,-20 0,0 20,0-20,1 0,-1 20,0-20,-20 0,1 20,-1-20,-19 40,19-40,1 0,19 19,-19 1,19-20,20 0,-20 0,20 0,0 20,-20-20,20 0,0 20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30:45.734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630 183,'0'0,"-19"-20,19 20,-20 0,20 0,-20 0,20 0,-19 0,19 0,0 0,-20 0,20 0,0 0,-20 0,20 0,-19 0,-1 0,0 0,0 0,20 0,-39 0,19 20,20-20,-19 0,19 0,0 0,-20 0,20 0,0 0,-20 0,20 0,0 0,-19 0,19 0,0 0,-20 19,20-19,-20 0,1 20,-1 0,0-20,0 19,20-19,0 0,-19 0,19 20,-40-20,40 20,0-20,-19 19,19 1,-20 0,20-1,-20-19,20 20,-19 0,19-1,-20 1,20-1,0-19,0 20,0-20,0 0,0 20,0-20,0 19,0 1,0 0,0 19,0-19,0 19,0 0,0-19,0 19,0 0,0-19,20 19,-20-39,0 20,0 0,0-1,19 1,1 19,0-19,-1-1,-19 21,40-21,-40-19,19 20,1 0,0-20,0 0,-1 0,1 19,19 1,-19-20,19 20,1-1,-21-19,21 20,-20-20,19 20,-19-20,19 0,-19 0,-1 19,21-19,-21 0,21 0,-21 0,41 0,-21 0,0 0,1 0,19 0,-20-19,-19 19,0-20,-1 20,-19-20,20 20,0-19,-1-1,1 20,19-20,-39 1,20 19,19-40,-19 40,-20-19,39-1,-19 0,-20-19,20 20,0-21,-20 21,19-1,-19 0,0-19,0 19,0-19,0 19,0-19,0 0,0 19,0-19,0 0,0 19,0-19,0 19,-19 0,19 1,-20-20,20 19,-20 20,20-20,-20-19,1 19,19 1,-20-1,0 0,1 1,19-1,-20 20,20-20,-20 1,1 19,19-20,-20 20,0-19,1 19,-1-20,0 0,1 20,19 0,-20-19,0 19,0-20,20 20,0 0,-19-20,-1 20,20-19,-20 19,20-20,-19 20,-21 0,21 0,-21 0,21 0,-1 0,-20 0,21 0,-21 0,1 0,0 0,-1 0,1 20,0-20,19 19,0-19,-19 20,-1 0,1-1,0 1,-1 0,-19 38,20-18,-20 19,19 0,-19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30:51.937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1705 120,'0'-19,"0"19,-20 0,20-20,-20 0,20 20,-20 0,1-20,-1 20,0-20,-20 20,-19-19,39 19,-39 0,-1 0,1 0,-20 0,0 0,-1 0,1 0,20 19,0-19,-1 20,40 0,-19 0,-1 0,1-1,-21 21,40-20,-39 0,19-1,1 1,19 0,0-20,20 20,-39 19,-21-19,40 0,-19 20,-21-1,21-19,-1-20,20 20,1 0,-1-1,20-19,-20 20,20-20,0 40,0-1,-20-19,20 40,0-1,0 0,0-19,0-20,0-20,0 20,0-20,0 0,20 19,0 1,19 39,-19-59,20 40,-20-20,19 0,21-1,-1 21,20-20,-59 0,39-1,-19 1,0 0,-21-20,21 20,19-20,-19 0,0 0,19 0,-39 0,39 0,-19 0,-20-20,59-20,-20 21,0-21,1 20,-1 0,1-19,-21-1,1 1,19-1,-19 20,19-19,-39-1,20 1,-40 19,39-40,-19 21,0 19,-20 0,20-19,-20 19,19-20,-19 20,0-19,0 39,0-40,0 40,0-20,0 20,0-19,-19-21,-1 20,20 0,-20 1,20-1,0 0,-20 20,20-20,-20 20,1-20,19 1,-20-1,0 0,20 0,-20 0,0 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30:11.031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159 119,'0'0,"-20"0,20 20,0-20,0 20,-20-20,20 39,-19 1,19-20,-20-1,1 1,19 0,0 0,-20-1,20 1,-20 20,20-40,-19 19,19-19,0 20,0-20,0 20,0 0,0-1,0 1,0 20,0-21,0 1,0 0,0-20,0 20,0-1,19 1,-19-20,0 20,0 0,20-20,-20 0,0 19,20 1,-20 0,19 0,-19-20,20 19,19 21,-19-20,-1-1,1 1,-1 0,1-20,0 19,-1-19,-19 20,20-20,19 20,-39-20,20 0,-20 0,19 0,-19 0,20 0,-1 0,-19 0,0 0,20 0,-1 0,-19 0,20 0,0 0,-20 0,0 0,19 0,-19-20,20 20,-1-20,1 20,-20-19,20 19,19-20,-39 0,19 20,21-19,-21-1,20 0,-19 20,0-20,19 20,-20-19,1 19,0-20,-20 20,19-20,1 20,-20-20,19 20,-19 0,20-19,-20 19,0 0,19-20,-19 20,20-20,-20 20,0 0,0-39,0 39,0-20,0 0,0 20,0-20,0 1,0-1,0 0,0 0,0 1,0-1,0 0,0 0,0 20,-20-19,20-1,-19 0,19 0,-20 1,20 19,0-20,-19 20,19-20,-20 0,20 20,-19-19,19-1,-20 20,20-20,-20 20,1-20,-1 1,-19-1,19 0,20 20,-39-20,39 1,-19 19,19-20,-20 0,0 20,20 0,0 0,-19-20,19 20,0 0,-20 0,20 0,-19-19,19 19,-20-20,20 20,0 0,-20 0,20 0,-39 0,39 0,-19 0,19 0,-20 0,20 0,-20 0,20 0,-19 0,-1 0,20 0,0 0,-19 0,19 0,-20 0,1 0,19 0,0 0,-20 0,20 0,0 20,-20-20,1 0,19 19,-20-19,20 0,-19 0,19 0,0 0,-20 0,20 0,0 0,-20 20,20-20,-19 0,19 0,0 20,-20-20,20 0,-19 20,19-20,-20 0,20 19,0-19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31:06.546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140 934,'0'0,"0"20,0-1,19 21,20 20,1-20,-1-1,0 21,0-20,20-1,-39-39,-1 20,-19-20,20 0,-1 0,1 0,0 0,-1 0,20 0,-19 0,19 0,0 0,20 0,39-20,-19 0,19-19,-20 19,1 0,-1-20,-19 40,19-39,-39 39,20-40,-20 40,-19 0,0-20,-1 0,1 0,39-39,-1 19,21 0,-1-19,-19 19,19-20,-19 20,0 1,-39 39,-20-20,19 0,-19 0,0 0,0 20,0-39,0 39,0 0,0-20,0 20,0 0,0-20,0 0,-39-20,19 20,-19-19,-20 19,20 0,0 0,39 0,-20 0,1 20,-1-20,-19 1,0-1,0 0,-1 0,21 20,-1-20,1 20,19 0,-20-20,0 20,20 0,-19-20,-1 20,1 0,-1-20,-19 20,39 0,-39-19,19 19,0 0,-19 0,0-20,19 20,-19-20,-20 20,-19 0,58 0,-19-20,39 20,-19 0,-40 0,19 0,-18 0,18 0,21 0,-1 0,1 0,-21 0,1 20,20-20,-21 0,1 20,-20-20,1 39,-21-19,40-20,-20 20,0 0,40 0,-40 0,20 0,0 19,19-19,0 20,1-20,-1-20,1 20,19 0,-20-20,20 0,0 19,0 1,0 0,0 0,0 0,0 0,0 20,0-21,0 1,0-20,0 20,0 0,0 0,0 20,0-1,0 1,0 0,0-20,0 0,0 19,0-39,0 20,0-20,0 40,20-40,-20 20,0 19,0-39,19 40,-19 0,20-20,-1 39,1-39,0 20,-1 20,1-21,-1 1,21 20,-1-1,39 41,-39-41,20 1,0-1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28:01.890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401 1905,'0'39,"0"1,0 39,0 40,0-19,0 39,0-20,0 0,-39 0,39-20,0-39,-20-1,0-19,20 39,-20-39,20 19,-40 21,40-1,0 0,0 21,0-21,-20 20,20-19,-39 19,39-40,0 1,-20 19,0-19,20 19,-20 1,20-41,-20 41,1-1,19 20,-20-39,20-1,0 1,0-20,0 39,-20-20,20-19,0 20,0-40,0 19,-40 41,40-41,0 21,-20-40,20 59,0-39,0 19,0-39,0 20,0-20,0 39,0-19,0-20,0 19,0 1,0 20,20-1,0-19,0 19,-20-39,0 20,0 0,20-21,-20 1,0 0,0 0,20 0,-1 19,-19-19,40 20,-40-20,20 0,-20-20,0 39,20-19,0 20,-1 0,1-1,0 1,-20-40,20 40,-20-1,20-19,0 0,-20 0,20 20,-20-40,0 0,0 19,19 1,-19 0,20-20,0 40,0-20,-20-20,20 19,-20 1,20-20,-20 0,0 0,19-20,-19 20,20-19,0-21,-20 20,0 0,20-19,0 19,0-20,-20 20,20 0,-1-19,1-1,-20 20,0-20,0 21,0-21,0 20,0 0,0 0,0 20,0-39,0 19,0 0,0 0,0-20,20 1,-20 19,0-20,0 20,0 1,0-1,0 0,0-20,0 20,0-19,0-1,0-20,0 21,0 19,0-20,0 20,0-39,0 39,0 0,0-20,20-19,0-1,-20 21,0-1,20-39,-20 39,0-39,0 59,0-20,0 0,0 1,0 19,0-40,0 21,19-41,-19 21,0 19,0 0,20-39,-20 19,0 21,0-1,0-19,20-1,-20-19,20 19,-20 1,20-21,-20 41,0-1,0 0,20 0,-20 1,0-1,0 20,0-39,19-1,1 1,0 19,0-59,0 59,0-39,0-1,-1 21,21-21,-20 21,0-1,0 1,-1 19,1-19,-20-21,0 1,0-1,20-19,-20 20,20-1,-20 1,0 39,0 1,0 19,-20-20,20 20,-20-19,20-41,-20 41,1-21,-1 20,20 1,0 19,-20 20,20-20,-20 20,20-20,0 20,-20 0,20-20,-20 0,20 20,-19-19,19 19,-20-20,0 20,20-20,-20 20,20 0,-20 0,0 0,0 0,20 0,-19 0,19 0,-20 0,20 0,-20 0,20 0,0 0,-20 0,20 0,-20 0,20 0,-20 20,1-20,-1 0,20 20,-20-20,20 0,-20 0,20 0,0 19,-20-19,0 20,1 0,-1-20,20 20,-20-20,20 0,0 20,-20-20,20 20,0-20,-40 39,40-19,-20 0,1 0,-1 0,20-20,-20 0,20 20,-20-20,0 19,0-19,20 0,-19 20,-1 0,20-20,0 0,-20 20,20-20,0 20,-20 0,20 19,0-19,-20 20</inkml:trace>
  <inkml:trace contextRef="#ctx0" brushRef="#br0" timeOffset="49688">2465 0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27:39.70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1261 119,'0'-19,"-19"19,19-20,-20 20,20 0,-19 0,19 0,-20-20,20 20,-39 0,0-20,0 20,-1-20,-18 20,-1 0,20-19,0 19,-20 0,39 0,1 0,-1 0,20 0,-20 0,20 0,-19 19,-20 1,19 0,1 0,-40 59,0-20,20 1,0-1,-20 0,39-19,-19 19,0 1,19-21,1 21,-20 39,19-20,-19 39,0-19,0 20,39 0,-20-20,20-20,0 20,0-20,0-20,39 20,20-19,0-1,19 1,-19-1,0-39,-1 19,-19-39,1 20,-1 0,-20-20,21 0,-1 0,0 0,20 0,-20 0,20 0,-1 0,1-20,19 0,20 20,-19-19,-21-1,21 0,-20-20,-1 1,21-1,19-19,-40 19,-19 1,20-1,0 1,-20-1,0 0,1-19,-21 0,-19-1,20-39,-1 40,-19 39,0-39,0-1,0 21,0-20,0-1,0 21,0-21,0 21,0-21,0 41,0-1,-19 0,19 0,-20 0,1 20,19-19,-20 19,0-20,20 0,-39-20,20 1,-21-1,21 40,-1-39,1 19,19 20,-20-20,0 0,1 20,-1-39,20 39,-19-40,-1 20,-19-19,19 19,20 20,-19-20,-1 20,1-20,-1 1,0-1,1 20,19 0,-20-20,1 20,-1-20,1 20,-1 0,20 0,-20 0,1 0,19 0,-20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28:47.156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1034 734,'0'-20,"0"-20,0 40,0-20,0 20,0-19,0 19,-40-40,21 20,-1 0,-19 0,19 1,-39 19,0-40,39 20,1 20,-1 0,0 0,20 0,-19-20,-1 20,0 0,0 0,1 0,-1 0,20 0,-20 0,1 0,-1 20,0 0,1-20,-21 40,21-21,-21 1,21 0,-1 0,20-20,-39 20,19 0,0-1,-39 41,20-1,-1-39,21 20,-1 0,0-21,1 21,19 0,-20 0,20-1,-20 21,20-1,0 1,0-1,0 1,0-21,20 1,19 0,-19-1,19 1,1 39,39 1,-20-41,39 21,0-20,1-1,-1 21,-39-40,20-1,-20 1,20 0,-20-20,0 0,20 0,-60 0,21 0,-1-20,-19 0,-1 20,1-19,19-1,-39 0,20-20,0-19,-1 19,1-19,0-1,-1 20,1-19,0 39,-1 0,1-39,-20 19,0 0,0 1,0-21,-20-19,-19 0,19 19,-19-19,0 19,-20-19,0-1,0 1,-20-20,0 20,0-1,1 1,-21 19,-19-19,20 39,-40-59,20 20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28:07.843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700 400,'-19'0,"-1"0,20 20,-39 0,19-1,-19 40,-21 0,21 0,0-19,-1 58,-19-39,0 20,0 0,19-20,1-20,0 0,-1 20,40-39,-19 39,19-20,-20 40,20 0,0-1,0 1,39 0,1-1,19 1,0-40,-20 20,1 0,39 20,-1 0,21 0,-20-1,-20-38,0-21,0 21,0-1,-20-19,-19-20,20 19,-21-19,40 0,20 0,20 0,-21 0,1-39,20 19,-1 1,-19-1,20-19,-40-1,19 1,-18 19,-1-19,-20 19,0-19,1 19,-40 0,20-19,-1 19,1-19,-20-20,39-20,-19 20,0 0,-1 20,21-20,-40 0,20 20,-20-20,0 0,0-40,-20 21,0-21,20 60,-20-20,1-20,19 20,-20 20,0-1,1-19,-1 40,0-21,-19-19,-1-19,-19-40,40 59,-1 39,0 0,-19-19,19 0,-19-1,-1 1,-19 0,40 19,-1 0,-20 1,1-1,19 0,-19 1,39-1,-20 20,1 0,-1-20,20 20,-40-19,21 19,-40 0,19-20,-39 20,20 0,0 0,20 0,-1 0,21 0,-1 0,0 0,1 0,-21 20,1-1,19 1,0 0,-19 19,19-19,1 19,-1-39,20 39,-20 1,1 19,19 0,-20-20,0 20,20 0,-20-39,20-1,-19 1,19 19,0-19,0-20,0 20,-20-1,20 21,0-21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27:47.437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1765 2539,'0'0,"-20"0,20 0,0 0,-19 0,19 0,0 0,-20 0,0 0,20 0,-20 0,-19 0,-1 0,20 0,-19 20,19-20,20 0,0 0,-20 0,0 0,1 20,-1-20,0 0,0 20,0-20,-19 0,19 20,20-20,-20 0,0 19,1-19,-1 20,0-20,0 40,1-20,19-20,-20 39,0 1,20-20,0 0,-20 19,20-39,-20 40,20-20,0 0,0 19,20 1,0 0,0 19,0-19,-1 0,1-1,0 1,19-20,1 20,0 19,39-19,-59-20,39 39,0 1,21-1,18 1,41 19,-60-19,80 19,-80-20,0-19,0 0,-20-20,-39-1,40 1,-41-20,-19 0,40 0,-20-20,-20 1,20-1,-1 0,21-40,-20 21,0-41,19 41,-19-1,0 0,-20 21,39-21,-39 40,0-40,0 0,20 21,-20-1,0 0,0-20,0 20,0 1,0-1,-20 0,0 0,1-20,-1-19,0 19,0 20,20-19,-39 19,39 0,-20 0,0 0,-19-19,19-1,-20 0,20 20,-19-19,-1 19,20 0,1-20,-41 21,40-1,1 0,19 20,-40-20,40 20,-40-20,21 0,-1 1,0-1,0 0,1 20,-1 0,0-20,0 0,0 20,20 0,-19-20,-1 1,0 19,-20-20,21 20,-1 0,-20 0,1 0,19 0,0 0,0 0,0 0,1 0,-1-20,-20 20,40 0,-19-20,-1 20,0 0,0 0,0 0,1-20,-1 20,0-20</inkml:trace>
  <inkml:trace contextRef="#ctx0" brushRef="#br0" timeOffset="3406">697 972,'-20'-20,"0"0,0 20,0-20,1 20,19 0,-40-19,40 19,0 0,-20-20,0 20,1-20,-1 20,20 0,-40 0,40-20,-20 20,20 0,-19-20,-1 20,20 0,0 0,-20 0,20 0,-20 0,0 0,1 0,-1 0,0 0,0 0,20 0,-19 0,19 20,-20-20,20 0,-20 20,0-20,20 0,-20 20,20-20,-19 0,19 20,0-20,-20 0,20 19,-20-19,20 20,0 0,-20 0,20-20,0 20,-20 19,20-19,-19 20,19-20,0 0,0 19,0 1,0 0,0 19,-20-19,20 19,0-39,0 0,0 0,0-20,0 20,0-20,20 20,-20-1,39-19,1 40,-1-20,1 0,0 0,39 19,-20-39,20 40,-19-20,19 19,-40 1,41-20,-21 20,0-21,-39 1,20 0,-1 0,21 0,-41-20,21 0,-20 0,0 0,-20 0,0 0,19 0,-19-20,20 0,-20 20,20-20,0 0,0-19,-20-1,19 0,-19 21,0-1,0 0,0 0,0 0,0 0,0 1,0-21,-19 0,19 20,-20 1,20-1,-20-20,0 20,0 0,20-19,-39-1,19 40,0-40,0 20,1-19,-1 19,0 0,0 0,20 20,-20-20,1 1,-1-1,0 0,-20 0,1 0,39 0,-40 1,21 19,-1-20,20 20,-20 0,0-20,0 0,1 20,-1-20,20 20,-20-20,20 20,-20-19,20 19,0 0,-20 0,20-20,-19 0,-21 0,20 20,-19-20,-1 0,20 0,-19 1,39 19</inkml:trace>
  <inkml:trace contextRef="#ctx0" brushRef="#br0" timeOffset="40750">2220 1527,'0'-19,"0"19,20-20,-20 20,0-20,20 20,-20-20,0 0,20 20,0-20,-1-19,41 19,-21 0,-19-20,20 20,-1-19,1 19,0-20,19 20,0-39,-19 39,-1-20,21 1,-40 39,19-40,-39 40,20-20,0 0,0 1,-1-1,1 0,-20 0,20 0,-20 0,20-19,-20 19,0-20,0 20,0 0,0 1,0-1,0 0,-20-20,20 20,-20-19,0 19,1-40,-1 41,0-21,20 0,-20 20,0 1,20-1,-19 0,-1 0,20 0,-20 20,0-40,20 21,-39-1,39 20,-20-20,0 0,0 0,1 0,19 20,-20 0,0-19,20 19,-20-20,20 20,0 0,-20 0,1 0,19 0,-40 20,0-20,-19 39,0 1,19-20,0 0,1 19,-21 1,21-20,19 0,-19 0,19-1,0 21,-20-20,40-20,-19 20,-21 19,20-19,0 0,1 20,-21-20,20-1,-19 21,-1 0,20-1,-19-19,19 20,0-20,0 0,20-1,-19-19,19 40,-20-20,0 20,20-20,-20-20,0 39,20-39,0 20,-19 0,-1 20,20-1,0 1,-20 0,0 39,20-39,-20-21,20 1,0 20,0-40,0 40,0-20,0-1,0 1,0 0,0 20,0-40,0 20,0-1,0 1,0-20,0 20,20 0,-20-20,0 20,0 0,20-1,-20 1,20 0,-20 0,20 0,-1-20,1 20,-20-1,20-19,0 20,0 0,-1 0,1-20,0 0,19 20,-39-20,20 0,0 0,-20 0,20 0,-20 0,20 0,-1 0,1 0,20-20,-1 0,-19 20,0-20,20 0,-21 1,1 19,0-20,0 20,19-20,1 0,-1 0,21 0,-21 1,1 19,-20-20,0 0,-1 0,1 20,-20-20,0 20,40-20,-40 1,20 19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28:12.609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895 1289,'-20'0,"20"0,0 0,-20-20,0 20,0-20,20 20,-19 0,-21 0,0 0,0 0,20 0,-39 0,-1 0,20 0,1 0,-1 0,20 0,-40 20,21 0,-1 0,0 0,0-1,20 1,0 0,-19 0,19 20,0-21,0-19,20 20,-20 0,20 0,-20 0,20 19,0 1,0 0,0-1,0 1,0 0,40 39,-20-20,20 1,-1-1,1 1,0-20,0-1,-20-19,0 0,19 0,-19 0,0-20,20 19,-20 1,19 0,1-20,0 20,0-20,-20 0,-1 0,1 0,0 0,0 0,0-20,20 0,0 0,-1 1,1-1,20-20,-1 0,-19 21,-20 19,0-20,-20 20,20-20,-20 20,0-20,0 0,0 0,0-19,0-1,0 40,0-20,0 0,0 1,0-1,-20-20,20 0,-20 1,20 19,-20 0,20 0,-20 1,0-1,0 0,1-20,-1-19,20 59,0-20,-20 20,20-20,-20 20,20 0,0-20,-20 20,20-20,-20 1,20 19,-20-20,0 0,-19 0,19 0,0 0,-20 1,0-1,40 20,-39-20,39 20,0 0</inkml:trace>
  <inkml:trace contextRef="#ctx0" brushRef="#br0" timeOffset="25437">3280 119,'0'0,"0"0,-39 0,39 0,-20-20,0 20,0 0,-20 0,40 0,-20 0,1 0,-1 0,0 0,-20 0,40 0,-40 0,20 0,1 20,-1-20,0 0,20 20,-20-20,-20 20,0 20,-19-21,19 1,0 0,20 0,-19 19,-1-19,20-20,0 20,0 0,0 20,0-21,20-19,-19 20,19 0,-20 0,0-20,0 40,20-21,-20 1,0 20,20 0,-20-1,0 1,20 19,0 1,-19-1,-1-19,20 0,0-1,0 21,0-21,0 41,0-21,20 20,-1-39,21 39,0-19,-20-1,0-19,19 0,-19-20,20 39,0 0,19 1,1-1,20-19,-21 0,-19-1,20 1,-21-20,-19 0,20-20,-20 0,0 0,0 0,0 0,-1 0,1-20,40 20,0-40,19 20,-19 1,19-21,1 20,-40 20,-1-40,1 1,0 19,0 0,-21-39,1 19,20-19,-20-1,-40 40,40-59,-40-60,40 80,-40-1,20 21,0-1,0 0,0 1,0-1,0 20,0-20,-20 1,0-1,20 0,-20 21,1-41,-1 20,0 1,-20-1,0-19,20 19,20 20,-39-39,19 39,0-20,-20 1,0-21,21 40,-21-19,20 19,-20-20,0 1,20 19,-19 20,19-20,20 0,-40 0,20 20,0-20,0 20,-19-19,-21-1,0 0,1 0,-21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31:49.796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1587 575,'0'-39,"-20"39,20-40,-20 20,20 20,-20-39,20 39,-20 0,20-20,-19 20,19-20,-20 0,-20 0,20 0,1 1,-41-21,40 20,-39 0,19-19,0 39,-19-40,39 20,-39 0,19-39,0 39,1 0,39 20,-20 0,-20-20,40 20,0 0,-19 0,19 0,-20 0,0 0,-20 20,-19 20,19-20,20-20,-19 20,-1-1,0-19,1 20,-40 20,19-20,40-1,-39 21,19-20,1 20,-41 19,60-39,1 0,-1 0,0-1,20 1,-20 0,20 20,0-1,0-19,0 20,0-20,0 19,0-19,0 0,40 20,-20-1,19 1,-19-20,40 19,19 21,-40-40,21 19,-20-19,-1 0,40 20,-59-20,40-1,-21 1,1 0,0-20,-21 20,1-20,-20 0,0 0,20 0,-20 0,0 0,20 0,20-20,-40 0,39 0,1 20,-1-39,41-1,-41 20,21 0,-40 1,39-1,-19-20,-1 20,-19 0,0-19,-20 39,20-20,-20 0,0 20,0-20,0 20,0-20,0 20,0-39,0 19,0 0,0-19,0-1,0 20,0-20,-20 21,20-21,-20 20,20 0,0 0,-20-19,1-1,19 40,-20-40,20 40,-20-39,20 39,-20-20,20 20,-20-20,0 0,20 20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1024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0-03-01T08:31:52.281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fitToCurve" value="1"/>
    </inkml:brush>
  </inkml:definitions>
  <inkml:trace contextRef="#ctx0" brushRef="#br0">2106 555,'-59'0,"20"0,-21-20,-18 0,38 20,1 0,19 0,1 0,-21-20,21 20,-1 0,20 0,-39 0,19 0,-20 0,-19 0,40 0,-21 0,1 0,-20 20,20 0,-40 0,-39 19,-20 1,0 0,0-1,20-19,0 59,59-39,-19-20,18 39,21-39,-20 20,39-1,1-19,-21 20,40 0,-19-21,19 1,-40 40,40-1,0 1,-19 19,-1 0,20-19,0-1,0 1,0-21,20 21,-1-21,21 21,-21-21,21 1,-21-20,1 20,0-21,-20-19,19 20,-19-20,0 20,20-20,19 40,-19-21,59 21,-20-20,59 59,-20-19,1-21,19 41,0-1,-20-39,1 39,-40-59,0-1,-39 1,-1-20,1 0,-20 0,0 0,20-20,-1-19,21 19,19-39,0 19,-20 0,20 1,-19 19,-1 0,0 0,1-19,-1 19,0-20,20 20,1-39,-1-1,19 1,21-20,-21 19,-38 1,-21 39,1-20,0 1,-20 19,0 0,0-20,0 20,0-39,0 19,0 1,0-1,0 0,0 1,0 19,0-20,0 1,0 19,0-20,-20-19,0-1,20 1,-19-1,19 40,0 1,-20-1,20 0,-20-20,20 1,-19 19,19-20,-40 1,1-1,19-20,-19 1,0 19,-20-19,59 39,-20 0,0 0,1 1,-1-1,-20 0,-19-39,0 39,-39-40,-40-19,-19 0,-60-40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37438-732F-4AEF-9188-54494BB53745}" type="datetime1">
              <a:rPr lang="ru-RU" smtClean="0"/>
              <a:t>10.01.2015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C0845-54EF-4350-895F-6BA89927D0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82983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726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36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78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204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410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42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289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407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451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067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459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14.gif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image" Target="../media/image13.gif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audio" Target="../media/audio1.wav"/><Relationship Id="rId7" Type="http://schemas.openxmlformats.org/officeDocument/2006/relationships/image" Target="../media/image12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image" Target="../media/image14.gif"/><Relationship Id="rId5" Type="http://schemas.openxmlformats.org/officeDocument/2006/relationships/image" Target="../media/image17.png"/><Relationship Id="rId10" Type="http://schemas.openxmlformats.org/officeDocument/2006/relationships/slide" Target="slide29.xml"/><Relationship Id="rId4" Type="http://schemas.openxmlformats.org/officeDocument/2006/relationships/image" Target="../media/image16.gif"/><Relationship Id="rId9" Type="http://schemas.openxmlformats.org/officeDocument/2006/relationships/image" Target="../media/image13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13" Type="http://schemas.openxmlformats.org/officeDocument/2006/relationships/customXml" Target="../ink/ink3.xml"/><Relationship Id="rId18" Type="http://schemas.openxmlformats.org/officeDocument/2006/relationships/image" Target="../media/image24.emf"/><Relationship Id="rId3" Type="http://schemas.openxmlformats.org/officeDocument/2006/relationships/image" Target="../media/image19.png"/><Relationship Id="rId21" Type="http://schemas.openxmlformats.org/officeDocument/2006/relationships/customXml" Target="../ink/ink7.xml"/><Relationship Id="rId7" Type="http://schemas.openxmlformats.org/officeDocument/2006/relationships/slide" Target="slide24.xml"/><Relationship Id="rId12" Type="http://schemas.openxmlformats.org/officeDocument/2006/relationships/image" Target="../media/image21.emf"/><Relationship Id="rId17" Type="http://schemas.openxmlformats.org/officeDocument/2006/relationships/customXml" Target="../ink/ink5.xml"/><Relationship Id="rId2" Type="http://schemas.openxmlformats.org/officeDocument/2006/relationships/image" Target="../media/image18.jpeg"/><Relationship Id="rId16" Type="http://schemas.openxmlformats.org/officeDocument/2006/relationships/image" Target="../media/image23.emf"/><Relationship Id="rId20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11" Type="http://schemas.openxmlformats.org/officeDocument/2006/relationships/customXml" Target="../ink/ink2.xml"/><Relationship Id="rId5" Type="http://schemas.openxmlformats.org/officeDocument/2006/relationships/audio" Target="../media/audio1.wav"/><Relationship Id="rId15" Type="http://schemas.openxmlformats.org/officeDocument/2006/relationships/customXml" Target="../ink/ink4.xml"/><Relationship Id="rId10" Type="http://schemas.openxmlformats.org/officeDocument/2006/relationships/image" Target="../media/image20.emf"/><Relationship Id="rId19" Type="http://schemas.openxmlformats.org/officeDocument/2006/relationships/customXml" Target="../ink/ink6.xml"/><Relationship Id="rId4" Type="http://schemas.openxmlformats.org/officeDocument/2006/relationships/slide" Target="slide26.xml"/><Relationship Id="rId9" Type="http://schemas.openxmlformats.org/officeDocument/2006/relationships/customXml" Target="../ink/ink1.xml"/><Relationship Id="rId14" Type="http://schemas.openxmlformats.org/officeDocument/2006/relationships/image" Target="../media/image22.emf"/><Relationship Id="rId22" Type="http://schemas.openxmlformats.org/officeDocument/2006/relationships/image" Target="../media/image2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audio" Target="../media/audio1.wav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image" Target="../media/image19.png"/><Relationship Id="rId7" Type="http://schemas.openxmlformats.org/officeDocument/2006/relationships/customXml" Target="../ink/ink8.xml"/><Relationship Id="rId12" Type="http://schemas.openxmlformats.org/officeDocument/2006/relationships/image" Target="../media/image16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11" Type="http://schemas.openxmlformats.org/officeDocument/2006/relationships/slide" Target="slide24.xml"/><Relationship Id="rId5" Type="http://schemas.openxmlformats.org/officeDocument/2006/relationships/audio" Target="../media/audio1.wav"/><Relationship Id="rId10" Type="http://schemas.openxmlformats.org/officeDocument/2006/relationships/image" Target="../media/image30.emf"/><Relationship Id="rId4" Type="http://schemas.openxmlformats.org/officeDocument/2006/relationships/slide" Target="slide28.xml"/><Relationship Id="rId9" Type="http://schemas.openxmlformats.org/officeDocument/2006/relationships/customXml" Target="../ink/ink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audio" Target="../media/audio1.wav"/><Relationship Id="rId4" Type="http://schemas.openxmlformats.org/officeDocument/2006/relationships/slide" Target="slide2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customXml" Target="../ink/ink13.xml"/><Relationship Id="rId18" Type="http://schemas.openxmlformats.org/officeDocument/2006/relationships/image" Target="../media/image38.emf"/><Relationship Id="rId3" Type="http://schemas.openxmlformats.org/officeDocument/2006/relationships/image" Target="../media/image19.png"/><Relationship Id="rId21" Type="http://schemas.openxmlformats.org/officeDocument/2006/relationships/customXml" Target="../ink/ink17.xml"/><Relationship Id="rId7" Type="http://schemas.openxmlformats.org/officeDocument/2006/relationships/customXml" Target="../ink/ink10.xml"/><Relationship Id="rId12" Type="http://schemas.openxmlformats.org/officeDocument/2006/relationships/image" Target="../media/image35.emf"/><Relationship Id="rId17" Type="http://schemas.openxmlformats.org/officeDocument/2006/relationships/customXml" Target="../ink/ink15.xml"/><Relationship Id="rId2" Type="http://schemas.openxmlformats.org/officeDocument/2006/relationships/image" Target="../media/image24.jpeg"/><Relationship Id="rId16" Type="http://schemas.openxmlformats.org/officeDocument/2006/relationships/image" Target="../media/image37.emf"/><Relationship Id="rId20" Type="http://schemas.openxmlformats.org/officeDocument/2006/relationships/image" Target="../media/image3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11" Type="http://schemas.openxmlformats.org/officeDocument/2006/relationships/customXml" Target="../ink/ink12.xml"/><Relationship Id="rId24" Type="http://schemas.openxmlformats.org/officeDocument/2006/relationships/image" Target="../media/image16.gif"/><Relationship Id="rId5" Type="http://schemas.openxmlformats.org/officeDocument/2006/relationships/audio" Target="../media/audio1.wav"/><Relationship Id="rId15" Type="http://schemas.openxmlformats.org/officeDocument/2006/relationships/customXml" Target="../ink/ink14.xml"/><Relationship Id="rId23" Type="http://schemas.openxmlformats.org/officeDocument/2006/relationships/slide" Target="slide24.xml"/><Relationship Id="rId10" Type="http://schemas.openxmlformats.org/officeDocument/2006/relationships/image" Target="../media/image34.emf"/><Relationship Id="rId19" Type="http://schemas.openxmlformats.org/officeDocument/2006/relationships/customXml" Target="../ink/ink16.xml"/><Relationship Id="rId4" Type="http://schemas.openxmlformats.org/officeDocument/2006/relationships/slide" Target="slide30.xml"/><Relationship Id="rId9" Type="http://schemas.openxmlformats.org/officeDocument/2006/relationships/customXml" Target="../ink/ink11.xml"/><Relationship Id="rId14" Type="http://schemas.openxmlformats.org/officeDocument/2006/relationships/image" Target="../media/image36.emf"/><Relationship Id="rId22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image" Target="../media/image4.gif"/><Relationship Id="rId7" Type="http://schemas.openxmlformats.org/officeDocument/2006/relationships/image" Target="../media/image5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slide" Target="slide16.xml"/><Relationship Id="rId4" Type="http://schemas.openxmlformats.org/officeDocument/2006/relationships/slide" Target="slide8.xml"/><Relationship Id="rId9" Type="http://schemas.openxmlformats.org/officeDocument/2006/relationships/slide" Target="slide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audio" Target="../media/audio1.wav"/><Relationship Id="rId4" Type="http://schemas.openxmlformats.org/officeDocument/2006/relationships/slide" Target="slide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0577" y="501134"/>
            <a:ext cx="3826768" cy="4525963"/>
          </a:xfrm>
        </p:spPr>
        <p:txBody>
          <a:bodyPr/>
          <a:lstStyle/>
          <a:p>
            <a:pPr marL="0" lvl="0" indent="0" algn="just">
              <a:spcBef>
                <a:spcPct val="0"/>
              </a:spcBef>
              <a:buNone/>
              <a:tabLst>
                <a:tab pos="3289300" algn="l"/>
              </a:tabLst>
            </a:pPr>
            <a:r>
              <a:rPr lang="kk-KZ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Ақмола облысы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marL="0" lvl="0" indent="0" algn="just" eaLnBrk="0" hangingPunct="0">
              <a:spcBef>
                <a:spcPct val="0"/>
              </a:spcBef>
              <a:buNone/>
              <a:tabLst>
                <a:tab pos="3289300" algn="l"/>
              </a:tabLst>
            </a:pPr>
            <a:r>
              <a:rPr lang="kk-KZ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Степногорск қаласы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marL="0" lvl="0" indent="0" algn="just" eaLnBrk="0" hangingPunct="0">
              <a:spcBef>
                <a:spcPct val="0"/>
              </a:spcBef>
              <a:buNone/>
              <a:tabLst>
                <a:tab pos="3289300" algn="l"/>
              </a:tabLst>
            </a:pPr>
            <a:r>
              <a:rPr lang="kk-KZ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Степногор ауылы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marL="0" lvl="0" indent="0" algn="just" eaLnBrk="0" hangingPunct="0">
              <a:spcBef>
                <a:spcPct val="0"/>
              </a:spcBef>
              <a:buNone/>
              <a:tabLst>
                <a:tab pos="3289300" algn="l"/>
              </a:tabLst>
            </a:pPr>
            <a:r>
              <a:rPr lang="kk-KZ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b="1" i="1" dirty="0"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kk-KZ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Степногор аулының орта мектебі</a:t>
            </a:r>
            <a:r>
              <a:rPr lang="kk-KZ" b="1" i="1" dirty="0"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lang="kk-KZ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ММ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marL="0" lvl="0" indent="0" algn="just" eaLnBrk="0" hangingPunct="0">
              <a:spcBef>
                <a:spcPct val="0"/>
              </a:spcBef>
              <a:buNone/>
              <a:tabLst>
                <a:tab pos="3289300" algn="l"/>
              </a:tabLst>
            </a:pPr>
            <a:r>
              <a:rPr lang="kk-KZ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Хуандаг Еркежан, информатика пәнінің мұғалімі 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77875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Рисунок 1" descr="Описание: C:\Users\Win\Pictures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1134"/>
            <a:ext cx="3710456" cy="5049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742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15313" y="6000750"/>
            <a:ext cx="714375" cy="642938"/>
          </a:xfrm>
          <a:prstGeom prst="actionButtonHome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428625" y="142875"/>
            <a:ext cx="85010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kk-KZ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Компьютердің негізгі құрылғыларын атаңдар?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C:\Documents and Settings\Таскул апай\Мои документы\Фото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" t="16667" r="2779" b="11111"/>
          <a:stretch>
            <a:fillRect/>
          </a:stretch>
        </p:blipFill>
        <p:spPr bwMode="auto">
          <a:xfrm>
            <a:off x="928688" y="1214438"/>
            <a:ext cx="7072312" cy="5214937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841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4071938" y="6000750"/>
            <a:ext cx="857250" cy="714375"/>
          </a:xfrm>
          <a:prstGeom prst="actionButtonHome">
            <a:avLst/>
          </a:prstGeom>
          <a:solidFill>
            <a:srgbClr val="FFFF00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428625" y="142875"/>
            <a:ext cx="85010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kk-KZ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Компьютердің қосалқы құрылғыларын атаңдар?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Таскул апай\Мои документы\Фото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1" r="5263" b="3157"/>
          <a:stretch>
            <a:fillRect/>
          </a:stretch>
        </p:blipFill>
        <p:spPr bwMode="auto">
          <a:xfrm>
            <a:off x="357188" y="1357313"/>
            <a:ext cx="2454275" cy="2132012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Documents and Settings\Таскул апай\Мои документы\Фото0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9" r="11363"/>
          <a:stretch>
            <a:fillRect/>
          </a:stretch>
        </p:blipFill>
        <p:spPr bwMode="auto">
          <a:xfrm>
            <a:off x="5786438" y="4083050"/>
            <a:ext cx="2428875" cy="2132013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Documents and Settings\Таскул апай\Мои документы\Фоам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3" b="31578"/>
          <a:stretch>
            <a:fillRect/>
          </a:stretch>
        </p:blipFill>
        <p:spPr bwMode="auto">
          <a:xfrm>
            <a:off x="3071813" y="2797175"/>
            <a:ext cx="2428875" cy="2132013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75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428625" y="142875"/>
            <a:ext cx="8501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kk-KZ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Процессордың атқаратын қызметі қандай?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8" y="2143125"/>
            <a:ext cx="8501062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Процессор –</a:t>
            </a:r>
            <a:r>
              <a:rPr lang="kk-K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компьютердің ең басты бөлігі. Ол – компьютердің </a:t>
            </a:r>
            <a:r>
              <a:rPr lang="kk-K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“миы”. </a:t>
            </a:r>
            <a:r>
              <a:rPr lang="kk-KZ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 бүкіл компьютердің жұмысын басқарады және программалардағы барлық командаларды орындайды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4071938" y="6000750"/>
            <a:ext cx="857250" cy="714375"/>
          </a:xfrm>
          <a:prstGeom prst="actionButtonHome">
            <a:avLst/>
          </a:prstGeom>
          <a:solidFill>
            <a:srgbClr val="FFFF00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89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428625" y="142875"/>
            <a:ext cx="8501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kk-KZ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Компьютерлік вирустар дегеніміз не?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8" y="2143125"/>
            <a:ext cx="8501062" cy="20621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Компьютерлік вирустар </a:t>
            </a:r>
            <a:r>
              <a:rPr lang="kk-KZ" sz="32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бұл компьютердің жұмыс істеуіне кедергі жасайтын, мәліметтерді қайталап жазатын немесе жоятын бағдарламалар</a:t>
            </a:r>
            <a:r>
              <a:rPr lang="kk-KZ" sz="3200" b="1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4071938" y="6000750"/>
            <a:ext cx="857250" cy="714375"/>
          </a:xfrm>
          <a:prstGeom prst="actionButtonHome">
            <a:avLst/>
          </a:prstGeom>
          <a:solidFill>
            <a:srgbClr val="FFFF00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617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428625" y="142875"/>
            <a:ext cx="8501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kk-KZ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Антивирустар дегеніміз не?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8" y="2143125"/>
            <a:ext cx="8501062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Антивирустар –</a:t>
            </a:r>
            <a:r>
              <a:rPr lang="kk-K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2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компьютерлік вирустарды жұқтырған бағдарламаларды табуға және емдеуге, сондай – ақ файлдың вирус жұқтыруының алдын алуға арналған бағдарламалар.</a:t>
            </a:r>
            <a:endParaRPr lang="ru-RU" sz="32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4071938" y="6000750"/>
            <a:ext cx="857250" cy="714375"/>
          </a:xfrm>
          <a:prstGeom prst="actionButtonHome">
            <a:avLst/>
          </a:prstGeom>
          <a:solidFill>
            <a:srgbClr val="FFFF00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27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14313" y="142875"/>
            <a:ext cx="87153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kk-KZ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Қандай вирусқа қарсы </a:t>
            </a:r>
          </a:p>
          <a:p>
            <a:pPr algn="ctr" eaLnBrk="1" hangingPunct="1"/>
            <a:r>
              <a:rPr lang="kk-KZ" sz="3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бағдарламаларды білесіздер?</a:t>
            </a:r>
            <a:endParaRPr lang="ru-RU" sz="32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8" y="2143125"/>
            <a:ext cx="8501062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Dr.Web</a:t>
            </a:r>
            <a:r>
              <a:rPr lang="en-US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Eset</a:t>
            </a:r>
            <a:r>
              <a:rPr lang="en-US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NOD</a:t>
            </a:r>
            <a: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32</a:t>
            </a:r>
            <a:r>
              <a:rPr lang="en-US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AVG, Norton Antivirus, </a:t>
            </a:r>
            <a:r>
              <a:rPr lang="kk-KZ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Касперский Антивирус және т.б. жатады</a:t>
            </a:r>
            <a:endParaRPr lang="ru-RU" sz="36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4071938" y="6000750"/>
            <a:ext cx="857250" cy="714375"/>
          </a:xfrm>
          <a:prstGeom prst="actionButtonHome">
            <a:avLst/>
          </a:prstGeom>
          <a:solidFill>
            <a:srgbClr val="FFFF00"/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07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67638" y="188640"/>
            <a:ext cx="374653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өкпар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68313" y="2799511"/>
            <a:ext cx="8424862" cy="120032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kk-KZ" sz="2400" b="1" dirty="0" smtClean="0">
                <a:solidFill>
                  <a:srgbClr val="0070C0"/>
                </a:solidFill>
              </a:rPr>
              <a:t>	Бұл кезеңде әр ойыншыға 13 сұрақ және 2 минут уақыт беріледі. </a:t>
            </a:r>
            <a:r>
              <a:rPr lang="kk-KZ" sz="2400" b="1" i="1" dirty="0" smtClean="0"/>
              <a:t> Дұрыс әрі жылдам жауап берген 2 оқушы келесі кезеңге жолдама алады.</a:t>
            </a:r>
            <a:endParaRPr lang="kk-KZ" sz="2400" b="1" i="1" dirty="0"/>
          </a:p>
        </p:txBody>
      </p:sp>
    </p:spTree>
    <p:extLst>
      <p:ext uri="{BB962C8B-B14F-4D97-AF65-F5344CB8AC3E}">
        <p14:creationId xmlns:p14="http://schemas.microsoft.com/office/powerpoint/2010/main" val="365896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if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776413"/>
            <a:ext cx="175260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cif2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352800"/>
            <a:ext cx="14605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cif3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25" y="3200400"/>
            <a:ext cx="14255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67638" y="188640"/>
            <a:ext cx="374653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өкпар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40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2117771" y="110469"/>
            <a:ext cx="35878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Аты бар байттар тізбегі?</a:t>
            </a:r>
            <a:r>
              <a:rPr kumimoji="0"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5748499" y="384629"/>
            <a:ext cx="19269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Файл</a:t>
            </a:r>
            <a:r>
              <a:rPr kumimoji="0"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2028712" y="784739"/>
            <a:ext cx="49195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2. Қағаздағы көріністі экранға түсіруші? </a:t>
            </a:r>
          </a:p>
        </p:txBody>
      </p:sp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5724128" y="1124744"/>
            <a:ext cx="21144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Сканер</a:t>
            </a:r>
            <a:r>
              <a:rPr kumimoji="0"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8617" name="Rectangle 9"/>
          <p:cNvSpPr>
            <a:spLocks noChangeArrowheads="1"/>
          </p:cNvSpPr>
          <p:nvPr/>
        </p:nvSpPr>
        <p:spPr bwMode="auto">
          <a:xfrm>
            <a:off x="1961503" y="1484784"/>
            <a:ext cx="42666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3. Калькулятордың неше түрі бар? </a:t>
            </a:r>
          </a:p>
        </p:txBody>
      </p:sp>
      <p:sp>
        <p:nvSpPr>
          <p:cNvPr id="68618" name="Rectangle 10"/>
          <p:cNvSpPr>
            <a:spLocks noChangeArrowheads="1"/>
          </p:cNvSpPr>
          <p:nvPr/>
        </p:nvSpPr>
        <p:spPr bwMode="auto">
          <a:xfrm>
            <a:off x="5652120" y="1804754"/>
            <a:ext cx="20247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2 түрі</a:t>
            </a:r>
            <a:r>
              <a:rPr kumimoji="0"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8619" name="Rectangle 11"/>
          <p:cNvSpPr>
            <a:spLocks noChangeArrowheads="1"/>
          </p:cNvSpPr>
          <p:nvPr/>
        </p:nvSpPr>
        <p:spPr bwMode="auto">
          <a:xfrm>
            <a:off x="1835696" y="2092786"/>
            <a:ext cx="64166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4. Адам мен компьютер арасындағы қарым-қатынас?</a:t>
            </a:r>
            <a:r>
              <a:rPr kumimoji="0"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8620" name="Rectangle 12"/>
          <p:cNvSpPr>
            <a:spLocks noChangeArrowheads="1"/>
          </p:cNvSpPr>
          <p:nvPr/>
        </p:nvSpPr>
        <p:spPr bwMode="auto">
          <a:xfrm>
            <a:off x="5612307" y="2420888"/>
            <a:ext cx="26400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Интерфейс</a:t>
            </a:r>
            <a:r>
              <a:rPr kumimoji="0"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1" name="Picture 2" descr="cif1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2" y="116632"/>
            <a:ext cx="1409083" cy="93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755395" y="2620943"/>
            <a:ext cx="28166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5. Дүниежүзілік желі? 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528042" y="2973253"/>
            <a:ext cx="24731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Интернет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619672" y="3202464"/>
            <a:ext cx="29806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6. Windows дегеніміз не?</a:t>
            </a:r>
            <a:r>
              <a:rPr kumimoji="0"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474622" y="3548604"/>
            <a:ext cx="34898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Операциялық жүйе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547664" y="3789040"/>
            <a:ext cx="28217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7. Зиянкес программа? 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5364088" y="4037002"/>
            <a:ext cx="19091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Вирус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403648" y="4373675"/>
            <a:ext cx="36803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8. Келесі жолға түсу  пернесі? </a:t>
            </a: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5307996" y="4593705"/>
            <a:ext cx="18403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en-US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1225695" y="4901098"/>
            <a:ext cx="40474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9. Компакт-диск оқу құрылғысы? </a:t>
            </a: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5307996" y="5217479"/>
            <a:ext cx="22491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en-US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CD ROM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1043608" y="5417534"/>
            <a:ext cx="31342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Объектілер қоймасы? </a:t>
            </a: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5171246" y="5693186"/>
            <a:ext cx="22090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Қапшық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26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5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  <p:bldP spid="68614" grpId="0"/>
      <p:bldP spid="68615" grpId="0"/>
      <p:bldP spid="68616" grpId="0"/>
      <p:bldP spid="68617" grpId="0"/>
      <p:bldP spid="68618" grpId="0"/>
      <p:bldP spid="68619" grpId="0"/>
      <p:bldP spid="6862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if1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2" y="116632"/>
            <a:ext cx="1409083" cy="93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67544" y="1700808"/>
            <a:ext cx="50483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en-US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kk-KZ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Слайдтарды көрсетуді аяқтау </a:t>
            </a:r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пернесі?</a:t>
            </a:r>
            <a:endParaRPr kumimoji="0" lang="kk-KZ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6047680" y="2132856"/>
            <a:ext cx="2019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en-US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ESC&gt;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67544" y="2508285"/>
            <a:ext cx="86916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kumimoji="0" lang="kk-KZ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b="1" i="1" dirty="0">
                <a:latin typeface="Times New Roman" pitchFamily="18" charset="0"/>
                <a:cs typeface="Times New Roman" pitchFamily="18" charset="0"/>
              </a:rPr>
              <a:t> Белгілі тақырып бойынша жасалған слайдтар жинынтығын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не деп </a:t>
            </a:r>
            <a:r>
              <a:rPr lang="kk-KZ" b="1" i="1" dirty="0">
                <a:latin typeface="Times New Roman" pitchFamily="18" charset="0"/>
                <a:cs typeface="Times New Roman" pitchFamily="18" charset="0"/>
              </a:rPr>
              <a:t>атайды</a:t>
            </a:r>
            <a:r>
              <a:rPr kumimoji="0" lang="kk-KZ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kumimoji="0" lang="kk-KZ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012160" y="2996952"/>
            <a:ext cx="27795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67544" y="3501008"/>
            <a:ext cx="81167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/>
            <a:r>
              <a:rPr kumimoji="0" lang="kk-KZ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Слайд-фильм жасауда қолданылатын арнайы графикалық пакет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6012160" y="4005064"/>
            <a:ext cx="25456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en-US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Power Point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Управляющая кнопка: возврат 17">
            <a:hlinkClick r:id="rId3" action="ppaction://hlinksldjump" highlightClick="1"/>
          </p:cNvPr>
          <p:cNvSpPr/>
          <p:nvPr/>
        </p:nvSpPr>
        <p:spPr>
          <a:xfrm>
            <a:off x="7812360" y="5733256"/>
            <a:ext cx="1152128" cy="1008112"/>
          </a:xfrm>
          <a:prstGeom prst="actionButtonRetur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14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268760"/>
            <a:ext cx="871296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9600" b="1" cap="none" spc="0" dirty="0" smtClean="0">
                <a:ln w="11430"/>
                <a:solidFill>
                  <a:srgbClr val="00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«ХХІ ғасыр көшбасшысы»</a:t>
            </a:r>
          </a:p>
          <a:p>
            <a:pPr algn="ctr"/>
            <a:r>
              <a:rPr lang="kk-KZ" sz="4800" b="1" dirty="0" smtClean="0">
                <a:ln w="11430"/>
                <a:solidFill>
                  <a:srgbClr val="00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Зияткерлік сайысы</a:t>
            </a:r>
            <a:endParaRPr lang="ru-RU" sz="4800" b="1" cap="none" spc="0" dirty="0">
              <a:ln w="11430"/>
              <a:solidFill>
                <a:srgbClr val="00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51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Pct val="39259"/>
                                  </p:iterate>
                                  <p:childTnLst>
                                    <p:set>
                                      <p:cBhvr override="childStyle">
                                        <p:cTn id="6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66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889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bldLvl="4" advAuto="100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1746742" y="648454"/>
            <a:ext cx="5746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en-US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kk-KZ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Ақпараттық процестерді жүзеге асыратын </a:t>
            </a:r>
            <a:endParaRPr kumimoji="0" lang="en-US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негізгі құрал? </a:t>
            </a: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5508625" y="1338125"/>
            <a:ext cx="25869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Компьютер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1743116" y="1758962"/>
            <a:ext cx="566853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kumimoji="0" lang="kk-KZ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Латынның  «information» сөзі нені білдіреді?</a:t>
            </a:r>
          </a:p>
        </p:txBody>
      </p:sp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5565260" y="2342385"/>
            <a:ext cx="22699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Ақпарат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3" descr="cif2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20425"/>
            <a:ext cx="1128316" cy="1104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619672" y="2742495"/>
            <a:ext cx="64762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Адам көзі мен монитор арасындағы арақашықтық </a:t>
            </a:r>
          </a:p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қанша болуы керек? 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508625" y="3254869"/>
            <a:ext cx="19173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70  см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619672" y="3652568"/>
            <a:ext cx="602626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Жақтаулармен шектелген экрандағы тіктөрт-</a:t>
            </a:r>
          </a:p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бұрышты аймақ? 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394630" y="4360454"/>
            <a:ext cx="19559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Терезе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619672" y="4760564"/>
            <a:ext cx="4560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Бір килобайт қанша байтқа тең? 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5311927" y="5160674"/>
            <a:ext cx="24174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1024 байт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619672" y="5560784"/>
            <a:ext cx="64608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kumimoji="0" lang="kk-KZ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Меңзердің сол жағындағы символды өшіретін перне</a:t>
            </a:r>
            <a:r>
              <a:rPr kumimoji="0" lang="ru-RU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5311927" y="6120636"/>
            <a:ext cx="24110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en-US" sz="2000" b="1" i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BackSpace</a:t>
            </a:r>
            <a:endParaRPr kumimoji="0" lang="ru-RU" sz="2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6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7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  <p:bldP spid="71688" grpId="0"/>
      <p:bldP spid="71691" grpId="0"/>
      <p:bldP spid="71692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1625800" y="342773"/>
            <a:ext cx="37224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 байт н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еше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биттен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тұрады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5348294" y="742883"/>
            <a:ext cx="19044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8 бит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1622174" y="1120138"/>
            <a:ext cx="7349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>
              <a:tabLst>
                <a:tab pos="228600" algn="l"/>
              </a:tabLst>
            </a:pP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Бірмезгілде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басылған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осы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перне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терезені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жабады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5421367" y="1531029"/>
            <a:ext cx="21791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ALT+F4</a:t>
            </a:r>
          </a:p>
        </p:txBody>
      </p:sp>
      <p:pic>
        <p:nvPicPr>
          <p:cNvPr id="11" name="Picture 3" descr="cif2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20425"/>
            <a:ext cx="1128316" cy="1104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625800" y="1913966"/>
            <a:ext cx="50715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Ақпаратты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кері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кодтау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463656" y="2417909"/>
            <a:ext cx="2340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екодтау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644769" y="2818019"/>
            <a:ext cx="49049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kk-KZ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Жыпылықтап тұратын тік сызықша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479533" y="3238069"/>
            <a:ext cx="20643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Меңзер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713462" y="3638179"/>
            <a:ext cx="37501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/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Windows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-тің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негізгі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экраны</a:t>
            </a:r>
            <a:endParaRPr lang="uk-UA" sz="20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kumimoji="0" lang="kk-KZ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5421367" y="3992122"/>
            <a:ext cx="28853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Жұмыс үстелі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713462" y="4303032"/>
            <a:ext cx="76104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/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12. </a:t>
            </a:r>
            <a:r>
              <a:rPr lang="kk-KZ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Компьютер сөзі латын тілінен аударғанда қандай </a:t>
            </a:r>
            <a:r>
              <a:rPr lang="kk-KZ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мағынаны</a:t>
            </a:r>
          </a:p>
          <a:p>
            <a:pPr lvl="0"/>
            <a:r>
              <a:rPr lang="kk-KZ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білдіреді?</a:t>
            </a:r>
          </a:p>
          <a:p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5499659" y="4817604"/>
            <a:ext cx="22679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Есептеу 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713462" y="5379403"/>
            <a:ext cx="61493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/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kk-KZ" sz="2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.*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doc(*</a:t>
            </a:r>
            <a:r>
              <a:rPr lang="en-US" sz="2000" b="1" i="1" dirty="0" err="1">
                <a:latin typeface="Times New Roman" pitchFamily="18" charset="0"/>
                <a:cs typeface="Times New Roman" pitchFamily="18" charset="0"/>
              </a:rPr>
              <a:t>docx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 кеңейтілуімен сақталатын файл</a:t>
            </a:r>
            <a:r>
              <a:rPr lang="kk-KZ" sz="2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5499658" y="6108372"/>
            <a:ext cx="29736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Мәтіндік файл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Управляющая кнопка: возврат 21">
            <a:hlinkClick r:id="rId3" action="ppaction://hlinksldjump" highlightClick="1"/>
          </p:cNvPr>
          <p:cNvSpPr/>
          <p:nvPr/>
        </p:nvSpPr>
        <p:spPr>
          <a:xfrm>
            <a:off x="-12700" y="5849888"/>
            <a:ext cx="1152128" cy="1008112"/>
          </a:xfrm>
          <a:prstGeom prst="actionButtonRetur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74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7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7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77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3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  <p:bldP spid="71688" grpId="0"/>
      <p:bldP spid="71691" grpId="0"/>
      <p:bldP spid="71692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1625800" y="342773"/>
            <a:ext cx="63163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Экранның төменгі жағындағы жіңішке сұр жолақ </a:t>
            </a:r>
            <a:endParaRPr lang="ru-RU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5348294" y="742883"/>
            <a:ext cx="39006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Тапсырмалар тақтасы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1622174" y="1120138"/>
            <a:ext cx="449417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kk-KZ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Сурет салуға арналған </a:t>
            </a:r>
            <a:r>
              <a:rPr lang="kk-KZ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бағдарлама</a:t>
            </a:r>
            <a:r>
              <a:rPr lang="uk-UA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uk-UA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5421367" y="1531029"/>
            <a:ext cx="18610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kk-KZ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Paint</a:t>
            </a:r>
            <a:endParaRPr lang="kk-KZ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625800" y="1913966"/>
            <a:ext cx="57073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Ауқымды желіге қосылу үшін қажет құрылғы</a:t>
            </a:r>
            <a:endParaRPr lang="kk-KZ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463656" y="2417909"/>
            <a:ext cx="19375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Жауабы:Модем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644769" y="2818019"/>
            <a:ext cx="52722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kk-KZ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Баспаға шығару </a:t>
            </a:r>
            <a:r>
              <a:rPr lang="kk-KZ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құрылғыларының түрлері</a:t>
            </a:r>
            <a:endParaRPr lang="kk-KZ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364088" y="3081154"/>
            <a:ext cx="384239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/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kk-KZ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лазерлік, матрицалық</a:t>
            </a:r>
            <a:r>
              <a:rPr lang="kk-KZ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lvl="0"/>
            <a:r>
              <a:rPr lang="kk-KZ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бүріккіш</a:t>
            </a:r>
            <a:endParaRPr lang="kk-KZ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713462" y="3638179"/>
            <a:ext cx="62554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Адам </a:t>
            </a:r>
            <a:r>
              <a:rPr lang="ru-RU" sz="20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денсаулығына</a:t>
            </a:r>
            <a:r>
              <a:rPr lang="ru-RU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зиянды</a:t>
            </a:r>
            <a:r>
              <a:rPr lang="ru-RU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компьютер </a:t>
            </a:r>
            <a:r>
              <a:rPr lang="ru-RU" sz="2000" b="1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құрылғысы</a:t>
            </a:r>
            <a:endParaRPr lang="ru-RU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endParaRPr kumimoji="0" lang="kk-KZ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5330636" y="4006318"/>
            <a:ext cx="23318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Монитор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713461" y="4392232"/>
            <a:ext cx="665143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kk-KZ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Компьютердің барлық мәліметтерді өңдеу жұмысын </a:t>
            </a:r>
            <a:endParaRPr lang="kk-KZ" sz="2000" b="1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ұйымдастыратын </a:t>
            </a:r>
            <a:r>
              <a:rPr lang="kk-KZ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программалар </a:t>
            </a:r>
            <a:r>
              <a:rPr lang="kk-KZ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жүйесі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5348294" y="5100118"/>
            <a:ext cx="35539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Операциялық жүйе 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1713462" y="5379403"/>
            <a:ext cx="31964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kk-KZ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Екілік жүйенің </a:t>
            </a:r>
            <a:r>
              <a:rPr lang="kk-KZ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сандары</a:t>
            </a:r>
            <a:endParaRPr lang="kk-KZ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5421367" y="6108372"/>
            <a:ext cx="22411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0 және 1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6" descr="cif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1425575" cy="132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239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7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7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770" decel="100000"/>
                                        <p:tgtEl>
                                          <p:spTgt spid="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3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5" dur="77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  <p:bldP spid="71688" grpId="0"/>
      <p:bldP spid="71691" grpId="0"/>
      <p:bldP spid="71692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1625800" y="342773"/>
            <a:ext cx="70576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Адам мен компьютер 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арасындағы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қарым-қатынас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тәсілі</a:t>
            </a:r>
            <a:endParaRPr lang="ru-RU" sz="20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5348294" y="742883"/>
            <a:ext cx="25759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Интерфейс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1622174" y="1120138"/>
            <a:ext cx="61921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Монитордың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экранындағы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түсті</a:t>
            </a:r>
            <a:r>
              <a:rPr lang="uk-UA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нүктелер</a:t>
            </a:r>
            <a:r>
              <a:rPr lang="uk-UA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uk-UA" sz="20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5421367" y="1531029"/>
            <a:ext cx="26273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lang="ru-RU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Пиксельдер</a:t>
            </a:r>
            <a:endParaRPr lang="ru-RU" sz="20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625800" y="1913966"/>
            <a:ext cx="61972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Логарифм сызғышын ойлар тапқан </a:t>
            </a:r>
            <a:r>
              <a:rPr lang="kk-KZ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оқымысты</a:t>
            </a: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20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463656" y="2417909"/>
            <a:ext cx="265906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/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Д.Робертсон</a:t>
            </a:r>
            <a:endParaRPr lang="ru-RU" sz="20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644769" y="2664131"/>
            <a:ext cx="74959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/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Баспа жүйесін  сақтау кезінде сақтау терезесінің жарялым </a:t>
            </a:r>
            <a:endParaRPr lang="kk-KZ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өрісінде </a:t>
            </a:r>
            <a:r>
              <a:rPr lang="kk-KZ" sz="2000" b="1" i="1" dirty="0">
                <a:latin typeface="Times New Roman" pitchFamily="18" charset="0"/>
                <a:cs typeface="Times New Roman" pitchFamily="18" charset="0"/>
              </a:rPr>
              <a:t>аты автоматта түрде қалай тұрады?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479533" y="3238069"/>
            <a:ext cx="22619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/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dirty="0"/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Untitled1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601361" y="3618574"/>
            <a:ext cx="54803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/>
            <a:r>
              <a:rPr lang="kk-KZ" sz="2000" b="1" i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Компьютердің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атасы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кімді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атаған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? </a:t>
            </a:r>
            <a:endParaRPr kumimoji="0" lang="kk-KZ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5421367" y="3992122"/>
            <a:ext cx="31368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Чарльз Беббидж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713462" y="4610808"/>
            <a:ext cx="36663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lvl="0"/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WordPad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қандай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редактор</a:t>
            </a:r>
            <a:r>
              <a:rPr lang="kk-KZ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kk-KZ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5499659" y="4817604"/>
            <a:ext cx="34558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>
                <a:latin typeface="Times New Roman" pitchFamily="18" charset="0"/>
                <a:cs typeface="Times New Roman" pitchFamily="18" charset="0"/>
              </a:rPr>
              <a:t>Жауабы: </a:t>
            </a:r>
            <a:r>
              <a:rPr kumimoji="0" lang="kk-KZ" sz="2000" b="1" i="1" dirty="0" smtClean="0">
                <a:latin typeface="Times New Roman" pitchFamily="18" charset="0"/>
                <a:cs typeface="Times New Roman" pitchFamily="18" charset="0"/>
              </a:rPr>
              <a:t>Мәтіндік редактор</a:t>
            </a:r>
            <a:endParaRPr kumimoji="0"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Picture 6" descr="cif3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62"/>
            <a:ext cx="1115615" cy="1190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256" y="5821363"/>
            <a:ext cx="1176337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39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7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  <p:bldP spid="71688" grpId="0"/>
      <p:bldP spid="71691" grpId="0"/>
      <p:bldP spid="71692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str10">
            <a:hlinkClick r:id="rId2" action="ppaction://hlinksldjump">
              <a:snd r:embed="rId3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661025"/>
            <a:ext cx="1655762" cy="70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8064500" cy="11509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8051"/>
              </a:avLst>
            </a:prstTxWarp>
          </a:bodyPr>
          <a:lstStyle/>
          <a:p>
            <a:pPr algn="ctr"/>
            <a:r>
              <a:rPr lang="kk-KZ" sz="4000" b="1" i="1" kern="10" dirty="0" smtClean="0">
                <a:solidFill>
                  <a:srgbClr val="CC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Жорға кезеңінің шарты</a:t>
            </a:r>
            <a:endParaRPr lang="ru-RU" sz="4000" b="1" i="1" kern="10" dirty="0">
              <a:solidFill>
                <a:srgbClr val="CC33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468313" y="1969483"/>
            <a:ext cx="8424862" cy="15696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363538" algn="just"/>
            <a:r>
              <a:rPr lang="kk-KZ" sz="2400" b="1" i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Бұл кезеңде берілген суреттерден 10 айырмашылықты 2 минут ішінде табу қажет.  Әр </a:t>
            </a:r>
            <a:r>
              <a:rPr lang="kk-KZ" sz="24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ойыншының </a:t>
            </a:r>
            <a:r>
              <a:rPr lang="kk-KZ" sz="2400" b="1" i="1" dirty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айырмашылықтарды табуына байланысты қазылар алқасы баға береді.  Ең жоғарғы баға – 10 ұпай.</a:t>
            </a:r>
            <a:r>
              <a:rPr lang="ru-RU" sz="2400" dirty="0">
                <a:solidFill>
                  <a:srgbClr val="003399"/>
                </a:solidFill>
                <a:latin typeface="Modern No. 20" pitchFamily="18" charset="0"/>
              </a:rPr>
              <a:t> </a:t>
            </a:r>
            <a:endParaRPr lang="kk-KZ" sz="2400" dirty="0">
              <a:solidFill>
                <a:srgbClr val="003399"/>
              </a:solidFill>
              <a:latin typeface="Modern No. 20" pitchFamily="18" charset="0"/>
            </a:endParaRPr>
          </a:p>
        </p:txBody>
      </p:sp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611188" y="4221163"/>
            <a:ext cx="1728787" cy="1584325"/>
            <a:chOff x="385" y="2659"/>
            <a:chExt cx="1089" cy="998"/>
          </a:xfrm>
        </p:grpSpPr>
        <p:pic>
          <p:nvPicPr>
            <p:cNvPr id="21511" name="Picture 7" descr="30apr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" y="2659"/>
              <a:ext cx="1089" cy="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12" name="Picture 8" descr="cif1">
              <a:hlinkClick r:id="rId6" action="ppaction://hlinksldjump">
                <a:snd r:embed="rId3" name="click.wav"/>
              </a:hlinkClick>
            </p:cNvPr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2795"/>
              <a:ext cx="635" cy="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513" name="Group 9"/>
          <p:cNvGrpSpPr>
            <a:grpSpLocks/>
          </p:cNvGrpSpPr>
          <p:nvPr/>
        </p:nvGrpSpPr>
        <p:grpSpPr bwMode="auto">
          <a:xfrm>
            <a:off x="5148263" y="4149725"/>
            <a:ext cx="1728787" cy="1655763"/>
            <a:chOff x="3243" y="2614"/>
            <a:chExt cx="1089" cy="1043"/>
          </a:xfrm>
        </p:grpSpPr>
        <p:pic>
          <p:nvPicPr>
            <p:cNvPr id="21514" name="Picture 10" descr="30apr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2614"/>
              <a:ext cx="1089" cy="10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15" name="Picture 11" descr="cif2">
              <a:hlinkClick r:id="rId8" action="ppaction://hlinksldjump">
                <a:snd r:embed="rId3" name="click.wav"/>
              </a:hlinkClick>
            </p:cNvPr>
            <p:cNvPicPr>
              <a:picLocks noChangeAspect="1" noChangeArrowheads="1" noCrop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0" y="2750"/>
              <a:ext cx="499" cy="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519" name="Group 15"/>
          <p:cNvGrpSpPr>
            <a:grpSpLocks/>
          </p:cNvGrpSpPr>
          <p:nvPr/>
        </p:nvGrpSpPr>
        <p:grpSpPr bwMode="auto">
          <a:xfrm>
            <a:off x="2843213" y="5013325"/>
            <a:ext cx="1728787" cy="1584325"/>
            <a:chOff x="1791" y="3158"/>
            <a:chExt cx="1089" cy="998"/>
          </a:xfrm>
        </p:grpSpPr>
        <p:pic>
          <p:nvPicPr>
            <p:cNvPr id="21517" name="Picture 13" descr="30apr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" y="3158"/>
              <a:ext cx="1089" cy="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18" name="Picture 14" descr="cif3">
              <a:hlinkClick r:id="rId10" action="ppaction://hlinksldjump">
                <a:snd r:embed="rId3" name="click.wav"/>
              </a:hlinkClick>
            </p:cNvPr>
            <p:cNvPicPr>
              <a:picLocks noChangeAspect="1" noChangeArrowheads="1" noCrop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8" y="3339"/>
              <a:ext cx="590" cy="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7011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620713"/>
            <a:ext cx="9648826" cy="612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30apr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3721100" y="-3175"/>
            <a:ext cx="1820863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kk-KZ" sz="4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1-сурет</a:t>
            </a:r>
            <a:endParaRPr lang="ru-RU" sz="4000" b="1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</p:txBody>
      </p:sp>
      <p:pic>
        <p:nvPicPr>
          <p:cNvPr id="20487" name="Picture 7" descr="str13">
            <a:hlinkClick r:id="rId4" action="ppaction://hlinksldjump">
              <a:snd r:embed="rId5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15888"/>
            <a:ext cx="13684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8" name="Picture 8" descr="str10">
            <a:hlinkClick r:id="rId7" action="ppaction://hlinksldjump">
              <a:snd r:embed="rId5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368425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0489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207125" y="5521325"/>
              <a:ext cx="615950" cy="730250"/>
            </p14:xfrm>
          </p:contentPart>
        </mc:Choice>
        <mc:Fallback xmlns="">
          <p:pic>
            <p:nvPicPr>
              <p:cNvPr id="20489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89485" y="5503681"/>
                <a:ext cx="651229" cy="76553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0490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207250" y="471488"/>
              <a:ext cx="887413" cy="2486025"/>
            </p14:xfrm>
          </p:contentPart>
        </mc:Choice>
        <mc:Fallback xmlns="">
          <p:pic>
            <p:nvPicPr>
              <p:cNvPr id="20490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189617" y="453849"/>
                <a:ext cx="922679" cy="25213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0491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350000" y="2214563"/>
              <a:ext cx="736600" cy="765175"/>
            </p14:xfrm>
          </p:contentPart>
        </mc:Choice>
        <mc:Fallback xmlns="">
          <p:pic>
            <p:nvPicPr>
              <p:cNvPr id="20491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332359" y="2196919"/>
                <a:ext cx="771882" cy="80046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0492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8435975" y="1693863"/>
              <a:ext cx="565150" cy="728662"/>
            </p14:xfrm>
          </p:contentPart>
        </mc:Choice>
        <mc:Fallback xmlns="">
          <p:pic>
            <p:nvPicPr>
              <p:cNvPr id="20492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418337" y="1676222"/>
                <a:ext cx="600427" cy="76394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0493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665663" y="4208463"/>
              <a:ext cx="842962" cy="906462"/>
            </p14:xfrm>
          </p:contentPart>
        </mc:Choice>
        <mc:Fallback xmlns="">
          <p:pic>
            <p:nvPicPr>
              <p:cNvPr id="20493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4648026" y="4190823"/>
                <a:ext cx="878235" cy="94174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0494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272213" y="4079875"/>
              <a:ext cx="1100137" cy="1485900"/>
            </p14:xfrm>
          </p:contentPart>
        </mc:Choice>
        <mc:Fallback xmlns="">
          <p:pic>
            <p:nvPicPr>
              <p:cNvPr id="20494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6254573" y="4062237"/>
                <a:ext cx="1135416" cy="152117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0495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758113" y="4514850"/>
              <a:ext cx="1385887" cy="842963"/>
            </p14:xfrm>
          </p:contentPart>
        </mc:Choice>
        <mc:Fallback xmlns="">
          <p:pic>
            <p:nvPicPr>
              <p:cNvPr id="20495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740474" y="4497213"/>
                <a:ext cx="1421164" cy="87823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7261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549275"/>
            <a:ext cx="9556750" cy="665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30apr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769997" y="-3175"/>
            <a:ext cx="3723071" cy="70788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kk-KZ" sz="4000" b="1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1-сурет жауабы</a:t>
            </a:r>
            <a:endParaRPr lang="ru-RU" sz="40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</p:txBody>
      </p:sp>
      <p:pic>
        <p:nvPicPr>
          <p:cNvPr id="24582" name="Picture 6" descr="str10">
            <a:hlinkClick r:id="rId4" action="ppaction://hlinksldjump">
              <a:snd r:embed="rId5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368425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05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476250"/>
            <a:ext cx="9324975" cy="638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30apr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721100" y="-3175"/>
            <a:ext cx="1820863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kk-KZ" sz="4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2-сурет</a:t>
            </a:r>
            <a:endParaRPr lang="ru-RU" sz="4000" b="1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</p:txBody>
      </p:sp>
      <p:pic>
        <p:nvPicPr>
          <p:cNvPr id="22534" name="Picture 6" descr="str13">
            <a:hlinkClick r:id="rId4" action="ppaction://hlinksldjump">
              <a:snd r:embed="rId5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15888"/>
            <a:ext cx="13684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2536" name="Ink 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215188" y="3457575"/>
              <a:ext cx="571500" cy="436563"/>
            </p14:xfrm>
          </p:contentPart>
        </mc:Choice>
        <mc:Fallback xmlns="">
          <p:pic>
            <p:nvPicPr>
              <p:cNvPr id="22536" name="Ink 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197554" y="3439940"/>
                <a:ext cx="606769" cy="4718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2537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366000" y="4494213"/>
              <a:ext cx="877888" cy="977900"/>
            </p14:xfrm>
          </p:contentPart>
        </mc:Choice>
        <mc:Fallback xmlns="">
          <p:pic>
            <p:nvPicPr>
              <p:cNvPr id="22537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348363" y="4476570"/>
                <a:ext cx="913162" cy="1013185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Picture 8" descr="str10">
            <a:hlinkClick r:id="rId11" action="ppaction://hlinksldjump">
              <a:snd r:embed="rId5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368425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763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75" y="549275"/>
            <a:ext cx="9721850" cy="630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30apr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721100" y="-3175"/>
            <a:ext cx="1820863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kk-KZ" sz="4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2-сурет</a:t>
            </a:r>
            <a:endParaRPr lang="ru-RU" sz="4000" b="1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</p:txBody>
      </p:sp>
      <p:pic>
        <p:nvPicPr>
          <p:cNvPr id="7" name="Picture 8" descr="str10">
            <a:hlinkClick r:id="rId4" action="ppaction://hlinksldjump">
              <a:snd r:embed="rId5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368425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7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9144000" cy="561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30apr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659188" y="-3175"/>
            <a:ext cx="1946275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kk-KZ" sz="4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3 -сурет</a:t>
            </a:r>
            <a:endParaRPr lang="ru-RU" sz="4000" b="1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</p:txBody>
      </p:sp>
      <p:pic>
        <p:nvPicPr>
          <p:cNvPr id="23559" name="Picture 7" descr="str13">
            <a:hlinkClick r:id="rId4" action="ppaction://hlinksldjump">
              <a:snd r:embed="rId5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115888"/>
            <a:ext cx="13684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3561" name="Ink 9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280275" y="5164138"/>
              <a:ext cx="1271588" cy="1058862"/>
            </p14:xfrm>
          </p:contentPart>
        </mc:Choice>
        <mc:Fallback xmlns="">
          <p:pic>
            <p:nvPicPr>
              <p:cNvPr id="23561" name="Ink 9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262634" y="5146496"/>
                <a:ext cx="1306870" cy="10941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3562" name="Ink 10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923088" y="3951288"/>
              <a:ext cx="400050" cy="463550"/>
            </p14:xfrm>
          </p:contentPart>
        </mc:Choice>
        <mc:Fallback xmlns="">
          <p:pic>
            <p:nvPicPr>
              <p:cNvPr id="23562" name="Ink 10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905444" y="3933653"/>
                <a:ext cx="435338" cy="4988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3563" name="Ink 11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621338" y="3192463"/>
              <a:ext cx="473075" cy="430212"/>
            </p14:xfrm>
          </p:contentPart>
        </mc:Choice>
        <mc:Fallback xmlns="">
          <p:pic>
            <p:nvPicPr>
              <p:cNvPr id="23563" name="Ink 11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603697" y="3174823"/>
                <a:ext cx="508358" cy="4654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3564" name="Ink 1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400925" y="1257300"/>
              <a:ext cx="708025" cy="736600"/>
            </p14:xfrm>
          </p:contentPart>
        </mc:Choice>
        <mc:Fallback xmlns="">
          <p:pic>
            <p:nvPicPr>
              <p:cNvPr id="23564" name="Ink 1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383287" y="1239668"/>
                <a:ext cx="743300" cy="77186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3565" name="Ink 1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572250" y="2828925"/>
              <a:ext cx="508000" cy="457200"/>
            </p14:xfrm>
          </p:contentPart>
        </mc:Choice>
        <mc:Fallback xmlns="">
          <p:pic>
            <p:nvPicPr>
              <p:cNvPr id="23565" name="Ink 1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554609" y="2811285"/>
                <a:ext cx="543283" cy="492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3566" name="Ink 1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5843588" y="4129088"/>
              <a:ext cx="628650" cy="450850"/>
            </p14:xfrm>
          </p:contentPart>
        </mc:Choice>
        <mc:Fallback xmlns="">
          <p:pic>
            <p:nvPicPr>
              <p:cNvPr id="23566" name="Ink 1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825945" y="4111443"/>
                <a:ext cx="663935" cy="4861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3567" name="Ink 1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686675" y="3022600"/>
              <a:ext cx="365125" cy="363538"/>
            </p14:xfrm>
          </p:contentPart>
        </mc:Choice>
        <mc:Fallback xmlns="">
          <p:pic>
            <p:nvPicPr>
              <p:cNvPr id="23567" name="Ink 1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669031" y="3004963"/>
                <a:ext cx="400413" cy="39881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3568" name="Ink 1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6707188" y="914400"/>
              <a:ext cx="787400" cy="622300"/>
            </p14:xfrm>
          </p:contentPart>
        </mc:Choice>
        <mc:Fallback xmlns="">
          <p:pic>
            <p:nvPicPr>
              <p:cNvPr id="23568" name="Ink 1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689546" y="896764"/>
                <a:ext cx="822684" cy="657572"/>
              </a:xfrm>
              <a:prstGeom prst="rect">
                <a:avLst/>
              </a:prstGeom>
            </p:spPr>
          </p:pic>
        </mc:Fallback>
      </mc:AlternateContent>
      <p:pic>
        <p:nvPicPr>
          <p:cNvPr id="15" name="Picture 8" descr="str10">
            <a:hlinkClick r:id="rId23" action="ppaction://hlinksldjump">
              <a:snd r:embed="rId5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368425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84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0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251520" y="304800"/>
            <a:ext cx="8229600" cy="1143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i="1" kern="10" dirty="0" err="1" smtClean="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Сайыс</a:t>
            </a:r>
            <a:r>
              <a:rPr lang="ru-RU" sz="3600" b="1" i="1" kern="10" dirty="0" smtClean="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i="1" kern="10" dirty="0" err="1" smtClean="0">
                <a:ln w="12700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99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ережелері</a:t>
            </a:r>
            <a:endParaRPr lang="ru-RU" sz="3600" b="1" i="1" kern="10" dirty="0">
              <a:ln w="12700">
                <a:solidFill>
                  <a:schemeClr val="accent2"/>
                </a:solidFill>
                <a:round/>
                <a:headEnd/>
                <a:tailEnd/>
              </a:ln>
              <a:solidFill>
                <a:srgbClr val="0099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52848" y="1486926"/>
            <a:ext cx="25955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b="1" kern="10" cap="all" spc="0" dirty="0" err="1" smtClean="0">
                <a:ln w="0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Бәйге</a:t>
            </a:r>
            <a:endParaRPr lang="ru-RU" sz="5400" b="1" cap="all" spc="0" dirty="0">
              <a:ln w="0">
                <a:solidFill>
                  <a:srgbClr val="0070C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8" name="Picture 17" descr="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735" y="1556792"/>
            <a:ext cx="576064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5" descr="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90199"/>
            <a:ext cx="472124" cy="787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>
            <a:hlinkClick r:id="rId4" action="ppaction://hlinksldjump"/>
          </p:cNvPr>
          <p:cNvSpPr/>
          <p:nvPr/>
        </p:nvSpPr>
        <p:spPr>
          <a:xfrm>
            <a:off x="1475656" y="2554517"/>
            <a:ext cx="21410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b="1" kern="10" cap="all" spc="0" dirty="0" err="1" smtClean="0">
                <a:ln w="0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дода</a:t>
            </a:r>
            <a:endParaRPr lang="ru-RU" sz="5400" b="1" cap="all" spc="0" dirty="0">
              <a:ln w="0">
                <a:solidFill>
                  <a:srgbClr val="0070C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1" name="Picture 19" descr="3">
            <a:hlinkClick r:id="rId5" action="ppaction://hlinksldjump">
              <a:snd r:embed="rId6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616106"/>
            <a:ext cx="432048" cy="893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hlinkClick r:id="rId5" action="ppaction://hlinksldjump"/>
          </p:cNvPr>
          <p:cNvSpPr/>
          <p:nvPr/>
        </p:nvSpPr>
        <p:spPr>
          <a:xfrm>
            <a:off x="4499992" y="3513782"/>
            <a:ext cx="3188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k-KZ" sz="5400" b="1" kern="10" cap="all" dirty="0" smtClean="0">
                <a:ln w="0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көкпар</a:t>
            </a:r>
            <a:endParaRPr lang="ru-RU" sz="5400" b="1" cap="all" spc="0" dirty="0">
              <a:ln w="0">
                <a:solidFill>
                  <a:srgbClr val="0070C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3" name="Picture 20" descr="4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927" y="4761971"/>
            <a:ext cx="504056" cy="705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>
            <a:hlinkClick r:id="rId9" action="ppaction://hlinksldjump"/>
          </p:cNvPr>
          <p:cNvSpPr/>
          <p:nvPr/>
        </p:nvSpPr>
        <p:spPr>
          <a:xfrm>
            <a:off x="2416952" y="4653136"/>
            <a:ext cx="27546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k-KZ" sz="5400" b="1" kern="10" cap="all" dirty="0" smtClean="0">
                <a:ln w="0">
                  <a:solidFill>
                    <a:srgbClr val="0070C0"/>
                  </a:solidFill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Жорға</a:t>
            </a:r>
            <a:endParaRPr lang="ru-RU" sz="5400" b="1" cap="all" spc="0" dirty="0">
              <a:ln w="0">
                <a:solidFill>
                  <a:srgbClr val="0070C0"/>
                </a:solidFill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480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388" y="981075"/>
            <a:ext cx="9288463" cy="587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30apr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659188" y="-3175"/>
            <a:ext cx="1946275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kk-KZ" sz="40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dern No. 20" pitchFamily="18" charset="0"/>
              </a:rPr>
              <a:t>3 -сурет</a:t>
            </a:r>
            <a:endParaRPr lang="ru-RU" sz="4000" b="1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dern No. 20" pitchFamily="18" charset="0"/>
            </a:endParaRPr>
          </a:p>
        </p:txBody>
      </p:sp>
      <p:pic>
        <p:nvPicPr>
          <p:cNvPr id="7" name="Picture 8" descr="str10">
            <a:hlinkClick r:id="rId4" action="ppaction://hlinksldjump">
              <a:snd r:embed="rId5" name="click.wav"/>
            </a:hlinkClick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368425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3376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f398b295261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817245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38" name="Picture 6" descr="Рисунок1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88" y="1730375"/>
            <a:ext cx="7489825" cy="457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63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f398b295261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817245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56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68313" y="1876182"/>
            <a:ext cx="8424862" cy="30469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kk-KZ" sz="2400" b="1" dirty="0">
                <a:solidFill>
                  <a:srgbClr val="0070C0"/>
                </a:solidFill>
              </a:rPr>
              <a:t> </a:t>
            </a:r>
            <a:r>
              <a:rPr lang="kk-KZ" sz="2400" b="1" dirty="0" smtClean="0">
                <a:solidFill>
                  <a:srgbClr val="0070C0"/>
                </a:solidFill>
              </a:rPr>
              <a:t>	</a:t>
            </a:r>
            <a:r>
              <a:rPr lang="kk-KZ" sz="2400" b="1" i="1" dirty="0" smtClean="0"/>
              <a:t>Әртүрлі </a:t>
            </a:r>
            <a:r>
              <a:rPr lang="kk-KZ" sz="2400" b="1" i="1" dirty="0"/>
              <a:t>сұрақтар берілген </a:t>
            </a:r>
            <a:r>
              <a:rPr lang="kk-KZ" sz="2400" b="1" i="1" dirty="0" smtClean="0"/>
              <a:t>,оған </a:t>
            </a:r>
            <a:r>
              <a:rPr lang="kk-KZ" sz="2400" b="1" i="1" dirty="0"/>
              <a:t>оқушылар қазақ-орыс-ағылшын тілінде жауап беруге тиіс. Қазақ және орыс тілдерінің жауаптарына бір-бір балдан беріледі, ағылшын тілінде жауап берілген жауапқа 3 бал беріледі. Толық жауапқа 5 бал. 1 кезеңде </a:t>
            </a:r>
            <a:r>
              <a:rPr lang="kk-KZ" sz="2400" b="1" i="1" dirty="0" smtClean="0"/>
              <a:t>балл көп жинаған </a:t>
            </a:r>
            <a:r>
              <a:rPr lang="kk-KZ" sz="2400" b="1" i="1" dirty="0"/>
              <a:t>оқушы келесі 2 </a:t>
            </a:r>
            <a:r>
              <a:rPr lang="kk-KZ" sz="2400" b="1" i="1" dirty="0" smtClean="0"/>
              <a:t>кезеңде бірінші болып сұрақты таңдау құқығына ие болады .</a:t>
            </a:r>
            <a:endParaRPr lang="kk-KZ" sz="2400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404664"/>
            <a:ext cx="25955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b="1" kern="10" cap="all" spc="0" dirty="0" err="1" smtClean="0">
                <a:ln w="0">
                  <a:solidFill>
                    <a:srgbClr val="0070C0"/>
                  </a:solidFill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Бәйге</a:t>
            </a:r>
            <a:endParaRPr lang="ru-RU" sz="5400" b="1" cap="all" spc="0" dirty="0">
              <a:ln w="0">
                <a:solidFill>
                  <a:srgbClr val="0070C0"/>
                </a:solidFill>
              </a:ln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12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1908175" y="333375"/>
            <a:ext cx="66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en-US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XXI </a:t>
            </a:r>
            <a:r>
              <a:rPr kumimoji="0" lang="kk-KZ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ҒАСЫР КӨШБАСШЫСЫ</a:t>
            </a:r>
            <a:endParaRPr kumimoji="0" lang="ru-RU" sz="3600" b="1" dirty="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4757" name="Rectangle 5"/>
          <p:cNvSpPr>
            <a:spLocks noChangeArrowheads="1"/>
          </p:cNvSpPr>
          <p:nvPr/>
        </p:nvSpPr>
        <p:spPr bwMode="auto">
          <a:xfrm>
            <a:off x="323850" y="1586498"/>
            <a:ext cx="822468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en-US" sz="1600" b="1" i="1"/>
              <a:t>1</a:t>
            </a:r>
            <a:r>
              <a:rPr kumimoji="0" lang="kk-KZ" sz="1600" b="1" i="1"/>
              <a:t>. Латынның түсіндіру, баяндау, мәлімет деген ұғымдарды білдіретін сөзі.</a:t>
            </a:r>
            <a:r>
              <a:rPr kumimoji="0" lang="ru-RU" sz="1600" b="1" i="1"/>
              <a:t> </a:t>
            </a:r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3779838" y="2089735"/>
            <a:ext cx="472629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1600" b="1" i="1" dirty="0"/>
              <a:t>Жауабы: Ақпарат-Информация-Informatio</a:t>
            </a:r>
            <a:r>
              <a:rPr kumimoji="0" lang="en-US" sz="1600" b="1" i="1" dirty="0"/>
              <a:t>n</a:t>
            </a:r>
            <a:r>
              <a:rPr kumimoji="0" lang="ru-RU" sz="1600" b="1" i="1" dirty="0"/>
              <a:t> </a:t>
            </a:r>
          </a:p>
        </p:txBody>
      </p:sp>
      <p:sp>
        <p:nvSpPr>
          <p:cNvPr id="74759" name="Rectangle 7"/>
          <p:cNvSpPr>
            <a:spLocks noChangeArrowheads="1"/>
          </p:cNvSpPr>
          <p:nvPr/>
        </p:nvSpPr>
        <p:spPr bwMode="auto">
          <a:xfrm>
            <a:off x="250825" y="2521535"/>
            <a:ext cx="634398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1600" b="1" i="1"/>
              <a:t>2. Компьютерге мәтін, текст енгізуге арналған құрылғы.</a:t>
            </a:r>
            <a:r>
              <a:rPr kumimoji="0" lang="ru-RU" sz="1600" b="1" i="1"/>
              <a:t> </a:t>
            </a:r>
          </a:p>
        </p:txBody>
      </p:sp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3708400" y="3026360"/>
            <a:ext cx="48492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1600" b="1" i="1"/>
              <a:t>Жауабы: Пернетақта-клавиатура-Keyboard</a:t>
            </a:r>
            <a:r>
              <a:rPr kumimoji="0" lang="ru-RU" sz="1600" b="1" i="1"/>
              <a:t> </a:t>
            </a:r>
          </a:p>
        </p:txBody>
      </p:sp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179388" y="3458160"/>
            <a:ext cx="54950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1600" b="1" i="1"/>
              <a:t>3. Компьютер пенетақтасында қанша перне бар? </a:t>
            </a:r>
          </a:p>
        </p:txBody>
      </p:sp>
      <p:sp>
        <p:nvSpPr>
          <p:cNvPr id="74762" name="Rectangle 10"/>
          <p:cNvSpPr>
            <a:spLocks noChangeArrowheads="1"/>
          </p:cNvSpPr>
          <p:nvPr/>
        </p:nvSpPr>
        <p:spPr bwMode="auto">
          <a:xfrm>
            <a:off x="3779838" y="3962985"/>
            <a:ext cx="47904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1600" b="1" i="1"/>
              <a:t>Жауабы: Жүз бір-сто один-</a:t>
            </a:r>
            <a:r>
              <a:rPr kumimoji="0" lang="en-US" sz="1600" b="1" i="1"/>
              <a:t>One hundred one</a:t>
            </a:r>
            <a:r>
              <a:rPr kumimoji="0" lang="ru-RU" sz="1600" b="1" i="1"/>
              <a:t> </a:t>
            </a:r>
          </a:p>
        </p:txBody>
      </p:sp>
      <p:sp>
        <p:nvSpPr>
          <p:cNvPr id="74763" name="Rectangle 11"/>
          <p:cNvSpPr>
            <a:spLocks noChangeArrowheads="1"/>
          </p:cNvSpPr>
          <p:nvPr/>
        </p:nvSpPr>
        <p:spPr bwMode="auto">
          <a:xfrm>
            <a:off x="179388" y="4394785"/>
            <a:ext cx="49709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1600" b="1" i="1"/>
              <a:t>4. </a:t>
            </a:r>
            <a:r>
              <a:rPr kumimoji="0" lang="en-US" sz="1600" b="1" i="1"/>
              <a:t>Мы</a:t>
            </a:r>
            <a:r>
              <a:rPr kumimoji="0" lang="kk-KZ" sz="1600" b="1" i="1"/>
              <a:t>с</a:t>
            </a:r>
            <a:r>
              <a:rPr kumimoji="0" lang="en-US" sz="1600" b="1" i="1"/>
              <a:t>ыққа</a:t>
            </a:r>
            <a:r>
              <a:rPr kumimoji="0" lang="kk-KZ" sz="1600" b="1" i="1"/>
              <a:t> ойын керек, бірдеңеге өлім керек. </a:t>
            </a:r>
          </a:p>
        </p:txBody>
      </p:sp>
      <p:sp>
        <p:nvSpPr>
          <p:cNvPr id="74764" name="Rectangle 12"/>
          <p:cNvSpPr>
            <a:spLocks noChangeArrowheads="1"/>
          </p:cNvSpPr>
          <p:nvPr/>
        </p:nvSpPr>
        <p:spPr bwMode="auto">
          <a:xfrm>
            <a:off x="3779838" y="4826585"/>
            <a:ext cx="3612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1600" b="1" i="1"/>
              <a:t>Жауабы: тышқан-мышка-mouse</a:t>
            </a:r>
            <a:r>
              <a:rPr kumimoji="0" lang="ru-RU" sz="1600" b="1" i="1"/>
              <a:t> </a:t>
            </a:r>
          </a:p>
        </p:txBody>
      </p:sp>
      <p:sp>
        <p:nvSpPr>
          <p:cNvPr id="74765" name="Rectangle 13"/>
          <p:cNvSpPr>
            <a:spLocks noChangeArrowheads="1"/>
          </p:cNvSpPr>
          <p:nvPr/>
        </p:nvSpPr>
        <p:spPr bwMode="auto">
          <a:xfrm>
            <a:off x="250825" y="5359113"/>
            <a:ext cx="90725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kumimoji="0" lang="kk-KZ" sz="1600" b="1" i="1"/>
              <a:t>5. Бұл ең басты перне, оны басу әдетте белгілі бір әрекеттің, операцияның аяқталғанын, компьютер бұл әрекеттерді өңдеу керек екенін көрсетеді.</a:t>
            </a:r>
            <a:r>
              <a:rPr kumimoji="0" lang="ru-RU" sz="1600" b="1" i="1"/>
              <a:t> </a:t>
            </a:r>
          </a:p>
        </p:txBody>
      </p:sp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3851275" y="6121985"/>
            <a:ext cx="29495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1600" b="1" i="1"/>
              <a:t>Жауабы: енгізу-ввод-enter</a:t>
            </a:r>
            <a:r>
              <a:rPr kumimoji="0" lang="ru-RU" sz="1600" b="1" i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988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18E818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  <p:bldP spid="74757" grpId="0"/>
      <p:bldP spid="74758" grpId="0"/>
      <p:bldP spid="74759" grpId="0"/>
      <p:bldP spid="74760" grpId="0"/>
      <p:bldP spid="74761" grpId="0"/>
      <p:bldP spid="74762" grpId="0"/>
      <p:bldP spid="74763" grpId="0"/>
      <p:bldP spid="74764" grpId="0"/>
      <p:bldP spid="74765" grpId="0"/>
      <p:bldP spid="747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1908175" y="333375"/>
            <a:ext cx="6811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en-US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XXI </a:t>
            </a:r>
            <a:r>
              <a:rPr kumimoji="0" lang="kk-KZ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ҒАСЫР КӨШБАСШЫСЫ</a:t>
            </a:r>
            <a:endParaRPr kumimoji="0" lang="ru-RU" sz="3600" b="1" dirty="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5781" name="Rectangle 5"/>
          <p:cNvSpPr>
            <a:spLocks noChangeArrowheads="1"/>
          </p:cNvSpPr>
          <p:nvPr/>
        </p:nvSpPr>
        <p:spPr bwMode="auto">
          <a:xfrm>
            <a:off x="250825" y="1557338"/>
            <a:ext cx="72231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/>
              <a:t>6. Бұл перне меңзердің оң жағында тұрған символды өшіреді.</a:t>
            </a:r>
            <a:r>
              <a:rPr kumimoji="0" lang="ru-RU" sz="2000" b="1" i="1"/>
              <a:t> 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4643438" y="1989138"/>
            <a:ext cx="36687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/>
              <a:t>Жауабы: өшіру-удалить-delete</a:t>
            </a:r>
            <a:r>
              <a:rPr kumimoji="0" lang="ru-RU" sz="2000" b="1" i="1"/>
              <a:t> </a:t>
            </a: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250825" y="2339975"/>
            <a:ext cx="80930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/>
              <a:t>7. Бұл пернелердің ішіндегі ең ұзын перне, ол символдарды бір-бірінен </a:t>
            </a:r>
          </a:p>
          <a:p>
            <a:r>
              <a:rPr kumimoji="0" lang="kk-KZ" sz="2000" b="1" i="1"/>
              <a:t>    ажырату үшін қолданылады. </a:t>
            </a: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4572000" y="2924175"/>
            <a:ext cx="39592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/>
              <a:t>Жауабы: Бос орын-пробел-</a:t>
            </a:r>
            <a:r>
              <a:rPr kumimoji="0" lang="en-US" sz="2000" b="1" i="1"/>
              <a:t>Proble</a:t>
            </a:r>
            <a:r>
              <a:rPr kumimoji="0" lang="ru-RU" sz="2000" b="1" i="1"/>
              <a:t> </a:t>
            </a: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250825" y="3284538"/>
            <a:ext cx="7372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/>
              <a:t>8. Жақтаулармен шектелген экрандағы төртбұрышты аймақ</a:t>
            </a:r>
            <a:r>
              <a:rPr kumimoji="0" lang="ru-RU" sz="2000" b="1" i="1"/>
              <a:t> </a:t>
            </a:r>
          </a:p>
        </p:txBody>
      </p:sp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4572000" y="3716338"/>
            <a:ext cx="36718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kumimoji="0" lang="kk-KZ" sz="2000" b="1" i="1"/>
              <a:t>Жауабы: терезе-окно-window</a:t>
            </a:r>
            <a:r>
              <a:rPr kumimoji="0" lang="en-US" sz="2000" b="1" i="1"/>
              <a:t>s</a:t>
            </a:r>
            <a:endParaRPr kumimoji="0" lang="ru-RU" sz="2000" b="1" i="1"/>
          </a:p>
        </p:txBody>
      </p:sp>
      <p:sp>
        <p:nvSpPr>
          <p:cNvPr id="75787" name="Rectangle 11"/>
          <p:cNvSpPr>
            <a:spLocks noChangeArrowheads="1"/>
          </p:cNvSpPr>
          <p:nvPr/>
        </p:nvSpPr>
        <p:spPr bwMode="auto">
          <a:xfrm>
            <a:off x="250825" y="4149725"/>
            <a:ext cx="87090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/>
              <a:t>9. Терезелерді төрт жағынан қоршап тұрған жақтаулар қалай аталады?</a:t>
            </a:r>
            <a:r>
              <a:rPr kumimoji="0" lang="ru-RU" sz="2000" b="1" i="1"/>
              <a:t> </a:t>
            </a:r>
          </a:p>
        </p:txBody>
      </p:sp>
      <p:sp>
        <p:nvSpPr>
          <p:cNvPr id="75788" name="Rectangle 12"/>
          <p:cNvSpPr>
            <a:spLocks noChangeArrowheads="1"/>
          </p:cNvSpPr>
          <p:nvPr/>
        </p:nvSpPr>
        <p:spPr bwMode="auto">
          <a:xfrm>
            <a:off x="4643438" y="4641850"/>
            <a:ext cx="4067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/>
              <a:t>Жауабы: Шекара-Граница-</a:t>
            </a:r>
            <a:r>
              <a:rPr kumimoji="0" lang="en-US" sz="2000" b="1" i="1"/>
              <a:t>Border</a:t>
            </a:r>
            <a:r>
              <a:rPr kumimoji="0" lang="ru-RU" sz="2000" b="1" i="1"/>
              <a:t> </a:t>
            </a:r>
          </a:p>
        </p:txBody>
      </p:sp>
      <p:sp>
        <p:nvSpPr>
          <p:cNvPr id="75789" name="Rectangle 13"/>
          <p:cNvSpPr>
            <a:spLocks noChangeArrowheads="1"/>
          </p:cNvSpPr>
          <p:nvPr/>
        </p:nvSpPr>
        <p:spPr bwMode="auto">
          <a:xfrm>
            <a:off x="250825" y="5145088"/>
            <a:ext cx="49466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/>
              <a:t>10. Өшірілген файлдар қайда сақталады? </a:t>
            </a:r>
          </a:p>
        </p:txBody>
      </p:sp>
      <p:sp>
        <p:nvSpPr>
          <p:cNvPr id="75790" name="Rectangle 14"/>
          <p:cNvSpPr>
            <a:spLocks noChangeArrowheads="1"/>
          </p:cNvSpPr>
          <p:nvPr/>
        </p:nvSpPr>
        <p:spPr bwMode="auto">
          <a:xfrm>
            <a:off x="4716463" y="5649913"/>
            <a:ext cx="36814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/>
              <a:t>Жауабы: себет-корзина-</a:t>
            </a:r>
            <a:r>
              <a:rPr kumimoji="0" lang="en-US" sz="2000" b="1" i="1"/>
              <a:t>basket</a:t>
            </a:r>
            <a:r>
              <a:rPr kumimoji="0" lang="ru-RU" sz="2000" b="1" i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3456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7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  <p:bldP spid="75781" grpId="0"/>
      <p:bldP spid="75782" grpId="0"/>
      <p:bldP spid="75783" grpId="0"/>
      <p:bldP spid="75784" grpId="0"/>
      <p:bldP spid="75785" grpId="0"/>
      <p:bldP spid="75786" grpId="0"/>
      <p:bldP spid="75787" grpId="0"/>
      <p:bldP spid="75788" grpId="0"/>
      <p:bldP spid="75789" grpId="0"/>
      <p:bldP spid="757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1908175" y="333375"/>
            <a:ext cx="6811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en-US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XXI </a:t>
            </a:r>
            <a:r>
              <a:rPr kumimoji="0" lang="kk-KZ" sz="36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ҒАСЫР КӨШБАСШЫСЫ</a:t>
            </a:r>
            <a:endParaRPr kumimoji="0" lang="ru-RU" sz="3600" b="1" dirty="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338138" y="1697107"/>
            <a:ext cx="85070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 dirty="0"/>
              <a:t>11. Оның жұмысы үшін аздаған ғана жад қажет, өте кішкентай </a:t>
            </a:r>
            <a:endParaRPr kumimoji="0" lang="kk-KZ" sz="2000" b="1" i="1" dirty="0" smtClean="0"/>
          </a:p>
          <a:p>
            <a:r>
              <a:rPr kumimoji="0" lang="kk-KZ" sz="2000" b="1" i="1" dirty="0" smtClean="0"/>
              <a:t>мәтіндік   </a:t>
            </a:r>
            <a:r>
              <a:rPr kumimoji="0" lang="kk-KZ" sz="2000" b="1" i="1" dirty="0"/>
              <a:t>редактор. </a:t>
            </a: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4356100" y="2349500"/>
            <a:ext cx="4405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/>
              <a:t>Жауабы: кітапша-блакнот-notebook</a:t>
            </a:r>
            <a:r>
              <a:rPr kumimoji="0" lang="ru-RU" sz="2000" b="1" i="1"/>
              <a:t> </a:t>
            </a: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250825" y="2781300"/>
            <a:ext cx="87137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kumimoji="0" lang="kk-KZ" sz="2000" b="1" i="1"/>
              <a:t>12. Терезенің жұмыс аймағында маустың нұсқағышы I латын әрпінің түрін, ал жұмыс бетінің сыртында кәдімгі стандартты жебе түрінде болады.</a:t>
            </a:r>
            <a:r>
              <a:rPr kumimoji="0" lang="ru-RU" sz="2000" b="1" i="1"/>
              <a:t> </a:t>
            </a: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auto">
          <a:xfrm>
            <a:off x="4427538" y="3644900"/>
            <a:ext cx="3644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kumimoji="0" lang="kk-KZ" sz="2000" b="1" i="1"/>
              <a:t>Жауабы: меңзер-курсор-</a:t>
            </a:r>
            <a:r>
              <a:rPr kumimoji="0" lang="en-US" sz="2000" b="1" i="1"/>
              <a:t>cursor</a:t>
            </a:r>
            <a:r>
              <a:rPr kumimoji="0" lang="ru-RU" sz="2000" b="1" i="1"/>
              <a:t> </a:t>
            </a: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8244408" y="6132657"/>
            <a:ext cx="857250" cy="714375"/>
          </a:xfrm>
          <a:prstGeom prst="actionButtonHome">
            <a:avLst/>
          </a:prstGeom>
          <a:solidFill>
            <a:srgbClr val="FFFF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67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76805" grpId="0"/>
      <p:bldP spid="76806" grpId="0"/>
      <p:bldP spid="768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31840" y="404664"/>
            <a:ext cx="21410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kk-KZ" sz="5400" b="1" kern="10" cap="all" dirty="0" smtClean="0">
                <a:ln w="0">
                  <a:solidFill>
                    <a:srgbClr val="0070C0"/>
                  </a:solidFill>
                </a:ln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дода</a:t>
            </a:r>
            <a:endParaRPr lang="ru-RU" sz="5400" b="1" cap="all" spc="0" dirty="0">
              <a:ln w="0">
                <a:solidFill>
                  <a:srgbClr val="0070C0"/>
                </a:solidFill>
              </a:ln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68313" y="2430180"/>
            <a:ext cx="8424862" cy="19389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folHlink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kk-KZ" sz="2400" b="1" dirty="0">
                <a:solidFill>
                  <a:srgbClr val="0070C0"/>
                </a:solidFill>
              </a:rPr>
              <a:t> </a:t>
            </a:r>
            <a:r>
              <a:rPr lang="kk-KZ" sz="2400" b="1" dirty="0" smtClean="0">
                <a:solidFill>
                  <a:srgbClr val="0070C0"/>
                </a:solidFill>
              </a:rPr>
              <a:t>	</a:t>
            </a:r>
            <a:r>
              <a:rPr lang="kk-KZ" sz="2400" b="1" i="1" dirty="0" smtClean="0"/>
              <a:t>Ойынды бірінші болып, алдыңғы кезең жеңімпазы бастайды. Әр оқушы өзі қалаған санды таңдай отырып, қойылған сұраққа жауап беруі тиіс. Бұл сайыстан кейін ұпайы төмен 3 оқушы ойыннан шығады.</a:t>
            </a:r>
            <a:endParaRPr lang="kk-KZ" sz="2400" b="1" i="1" dirty="0"/>
          </a:p>
        </p:txBody>
      </p:sp>
    </p:spTree>
    <p:extLst>
      <p:ext uri="{BB962C8B-B14F-4D97-AF65-F5344CB8AC3E}">
        <p14:creationId xmlns:p14="http://schemas.microsoft.com/office/powerpoint/2010/main" val="202905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52"/>
          <a:stretch>
            <a:fillRect/>
          </a:stretch>
        </p:blipFill>
        <p:spPr bwMode="auto">
          <a:xfrm>
            <a:off x="1043608" y="285750"/>
            <a:ext cx="6858000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ятно 1 8">
            <a:hlinkClick r:id="rId3" action="ppaction://hlinksldjump"/>
          </p:cNvPr>
          <p:cNvSpPr/>
          <p:nvPr/>
        </p:nvSpPr>
        <p:spPr>
          <a:xfrm>
            <a:off x="4357688" y="0"/>
            <a:ext cx="1271587" cy="1841500"/>
          </a:xfrm>
          <a:prstGeom prst="irregularSeal1">
            <a:avLst/>
          </a:prstGeom>
          <a:solidFill>
            <a:srgbClr val="FF0000"/>
          </a:solidFill>
          <a:ln w="5715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ятно 2 9">
            <a:hlinkClick r:id="rId4" action="ppaction://hlinksldjump"/>
          </p:cNvPr>
          <p:cNvSpPr/>
          <p:nvPr/>
        </p:nvSpPr>
        <p:spPr>
          <a:xfrm>
            <a:off x="6000750" y="1428750"/>
            <a:ext cx="1714500" cy="2286000"/>
          </a:xfrm>
          <a:prstGeom prst="irregularSeal2">
            <a:avLst/>
          </a:prstGeom>
          <a:solidFill>
            <a:srgbClr val="FF0000"/>
          </a:solidFill>
          <a:ln w="5715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ятно 2 10">
            <a:hlinkClick r:id="rId5" action="ppaction://hlinksldjump"/>
          </p:cNvPr>
          <p:cNvSpPr/>
          <p:nvPr/>
        </p:nvSpPr>
        <p:spPr>
          <a:xfrm>
            <a:off x="5043818" y="3481501"/>
            <a:ext cx="1714500" cy="2286000"/>
          </a:xfrm>
          <a:prstGeom prst="irregularSeal2">
            <a:avLst/>
          </a:prstGeom>
          <a:solidFill>
            <a:srgbClr val="FF0000"/>
          </a:solidFill>
          <a:ln w="5715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но 2 11">
            <a:hlinkClick r:id="rId6" action="ppaction://hlinksldjump"/>
          </p:cNvPr>
          <p:cNvSpPr/>
          <p:nvPr/>
        </p:nvSpPr>
        <p:spPr>
          <a:xfrm>
            <a:off x="571500" y="3500438"/>
            <a:ext cx="1714500" cy="2286000"/>
          </a:xfrm>
          <a:prstGeom prst="irregularSeal2">
            <a:avLst/>
          </a:prstGeom>
          <a:solidFill>
            <a:srgbClr val="FF0000"/>
          </a:solidFill>
          <a:ln w="5715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ятно 2 12">
            <a:hlinkClick r:id="rId7" action="ppaction://hlinksldjump"/>
          </p:cNvPr>
          <p:cNvSpPr/>
          <p:nvPr/>
        </p:nvSpPr>
        <p:spPr>
          <a:xfrm>
            <a:off x="1285875" y="785813"/>
            <a:ext cx="1216025" cy="1841500"/>
          </a:xfrm>
          <a:prstGeom prst="irregularSeal2">
            <a:avLst/>
          </a:prstGeom>
          <a:solidFill>
            <a:srgbClr val="FF0000"/>
          </a:solidFill>
          <a:ln w="5715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ятно 2 13">
            <a:hlinkClick r:id="rId8" action="ppaction://hlinksldjump"/>
          </p:cNvPr>
          <p:cNvSpPr/>
          <p:nvPr/>
        </p:nvSpPr>
        <p:spPr>
          <a:xfrm>
            <a:off x="3071813" y="1785938"/>
            <a:ext cx="1714500" cy="2286000"/>
          </a:xfrm>
          <a:prstGeom prst="irregularSeal2">
            <a:avLst/>
          </a:prstGeom>
          <a:solidFill>
            <a:srgbClr val="FF0000"/>
          </a:solidFill>
          <a:ln w="5715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5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910393" y="5275530"/>
            <a:ext cx="30830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kk-KZ" sz="8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ДОДА</a:t>
            </a:r>
            <a:endParaRPr kumimoji="0" lang="ru-RU" sz="8000" b="1" dirty="0">
              <a:solidFill>
                <a:srgbClr val="00B0F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820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4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from="(ppt_x)" to="(ppt_x+1)" calcmode="lin" valueType="num"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8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0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build="allAtOnce" animBg="1"/>
      <p:bldP spid="10" grpId="1" build="allAtOnce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8" grpId="0"/>
    </p:bldLst>
  </p:timing>
</p:sld>
</file>

<file path=ppt/theme/theme1.xml><?xml version="1.0" encoding="utf-8"?>
<a:theme xmlns:a="http://schemas.openxmlformats.org/drawingml/2006/main" name="ped_tsAsyk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464646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464646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736</TotalTime>
  <Words>869</Words>
  <Application>Microsoft Office PowerPoint</Application>
  <PresentationFormat>Экран (4:3)</PresentationFormat>
  <Paragraphs>159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ped_tsAsyk</vt:lpstr>
      <vt:lpstr>Презентация PowerPoint</vt:lpstr>
      <vt:lpstr>Презентация PowerPoint</vt:lpstr>
      <vt:lpstr>Сайыс ережелері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</dc:creator>
  <cp:lastModifiedBy>Black.User</cp:lastModifiedBy>
  <cp:revision>48</cp:revision>
  <dcterms:created xsi:type="dcterms:W3CDTF">2012-12-22T09:20:45Z</dcterms:created>
  <dcterms:modified xsi:type="dcterms:W3CDTF">2015-01-10T05:11:35Z</dcterms:modified>
</cp:coreProperties>
</file>