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062912" cy="1470025"/>
          </a:xfrm>
        </p:spPr>
        <p:txBody>
          <a:bodyPr/>
          <a:lstStyle/>
          <a:p>
            <a:r>
              <a:rPr lang="ru-RU" dirty="0" err="1" smtClean="0"/>
              <a:t>Дидактикалы</a:t>
            </a:r>
            <a:r>
              <a:rPr lang="kk-KZ" dirty="0" smtClean="0"/>
              <a:t>қ ойын: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99684" y="2967335"/>
            <a:ext cx="6144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“жыл мезгілдері”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hneeschmelze-2303200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96752"/>
            <a:ext cx="6624736" cy="4896543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tinka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768752" cy="5114577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есна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24744"/>
            <a:ext cx="6624735" cy="5112568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0220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6696744" cy="5544616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Мынау жылдың қай мезгілі?</a:t>
            </a:r>
            <a:endParaRPr lang="ru-RU" dirty="0"/>
          </a:p>
        </p:txBody>
      </p:sp>
      <p:pic>
        <p:nvPicPr>
          <p:cNvPr id="4" name="Содержимое 3" descr="73600_7594-8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019935"/>
            <a:ext cx="6323028" cy="429768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817690"/>
          </a:xfrm>
        </p:spPr>
        <p:txBody>
          <a:bodyPr/>
          <a:lstStyle/>
          <a:p>
            <a:r>
              <a:rPr lang="kk-KZ" dirty="0" smtClean="0"/>
              <a:t>    Жазда не болады?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nkoboev.Ru_yarkoe_solnce_nad_zelenym_lug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264696" cy="480654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i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120680" cy="4104456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93a96_fe5db8f0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052736"/>
            <a:ext cx="6212408" cy="464460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Мынау жылдың қай мезгілі?</a:t>
            </a:r>
            <a:endParaRPr lang="ru-RU" dirty="0"/>
          </a:p>
        </p:txBody>
      </p:sp>
      <p:pic>
        <p:nvPicPr>
          <p:cNvPr id="4" name="Содержимое 3" descr="flat,550x550,075,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4830" y="1882775"/>
            <a:ext cx="5834339" cy="4572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Мынау жылдың қай мезгілі?</a:t>
            </a:r>
            <a:endParaRPr lang="ru-RU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6192687" cy="4392488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utumn-rai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9479" y="1340768"/>
            <a:ext cx="5845042" cy="5114007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ablok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480720" cy="4768949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320x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980728"/>
            <a:ext cx="6192688" cy="4712047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36912"/>
            <a:ext cx="6264696" cy="1399032"/>
          </a:xfrm>
        </p:spPr>
        <p:txBody>
          <a:bodyPr/>
          <a:lstStyle/>
          <a:p>
            <a:r>
              <a:rPr lang="kk-KZ" dirty="0" smtClean="0"/>
              <a:t>Қыста не болады?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453691_Bezuymyannuy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8366" y="548679"/>
            <a:ext cx="7306042" cy="5653485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7344816" cy="5616624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3" y="764704"/>
            <a:ext cx="7256681" cy="532859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637484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7110843" cy="5834087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Мынау жылдың қай мезгілі?</a:t>
            </a:r>
            <a:endParaRPr lang="ru-RU" dirty="0"/>
          </a:p>
        </p:txBody>
      </p:sp>
      <p:pic>
        <p:nvPicPr>
          <p:cNvPr id="4" name="Содержимое 3" descr="Весна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408712" cy="432048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3521546"/>
          </a:xfrm>
        </p:spPr>
        <p:txBody>
          <a:bodyPr>
            <a:normAutofit/>
          </a:bodyPr>
          <a:lstStyle/>
          <a:p>
            <a:r>
              <a:rPr lang="kk-KZ" sz="6000" b="1" i="1" dirty="0" smtClean="0">
                <a:latin typeface="Times New Roman" pitchFamily="18" charset="0"/>
                <a:cs typeface="Times New Roman" pitchFamily="18" charset="0"/>
              </a:rPr>
              <a:t>Көктемде не болады?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250</TotalTime>
  <Words>41</Words>
  <Application>Microsoft Office PowerPoint</Application>
  <PresentationFormat>Экран (4:3)</PresentationFormat>
  <Paragraphs>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Дидактикалық ойын:  </vt:lpstr>
      <vt:lpstr>Мынау жылдың қай мезгілі?</vt:lpstr>
      <vt:lpstr>Қыста не болады?</vt:lpstr>
      <vt:lpstr>Слайд 4</vt:lpstr>
      <vt:lpstr>Слайд 5</vt:lpstr>
      <vt:lpstr>Слайд 6</vt:lpstr>
      <vt:lpstr>Слайд 7</vt:lpstr>
      <vt:lpstr>Мынау жылдың қай мезгілі?</vt:lpstr>
      <vt:lpstr>Көктемде не болады?</vt:lpstr>
      <vt:lpstr>Слайд 10</vt:lpstr>
      <vt:lpstr>Слайд 11</vt:lpstr>
      <vt:lpstr>Слайд 12</vt:lpstr>
      <vt:lpstr>Слайд 13</vt:lpstr>
      <vt:lpstr>Мынау жылдың қай мезгілі?</vt:lpstr>
      <vt:lpstr>    Жазда не болады?</vt:lpstr>
      <vt:lpstr>Слайд 16</vt:lpstr>
      <vt:lpstr>Слайд 17</vt:lpstr>
      <vt:lpstr>Слайд 18</vt:lpstr>
      <vt:lpstr>Мынау жылдың қай мезгілі?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Дидактикалық ойын:  </dc:title>
  <dc:creator>153785</dc:creator>
  <cp:lastModifiedBy>1</cp:lastModifiedBy>
  <cp:revision>27</cp:revision>
  <dcterms:created xsi:type="dcterms:W3CDTF">2012-08-08T13:50:27Z</dcterms:created>
  <dcterms:modified xsi:type="dcterms:W3CDTF">2014-11-14T06:17:08Z</dcterms:modified>
</cp:coreProperties>
</file>