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71" r:id="rId3"/>
    <p:sldId id="257" r:id="rId4"/>
    <p:sldId id="258" r:id="rId5"/>
    <p:sldId id="259" r:id="rId6"/>
    <p:sldId id="261" r:id="rId7"/>
    <p:sldId id="268" r:id="rId8"/>
    <p:sldId id="263" r:id="rId9"/>
    <p:sldId id="262" r:id="rId10"/>
    <p:sldId id="264" r:id="rId11"/>
    <p:sldId id="266" r:id="rId12"/>
    <p:sldId id="269" r:id="rId13"/>
    <p:sldId id="270" r:id="rId14"/>
    <p:sldId id="265"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3DC37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1282"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FB142F-2BA5-4CAB-8F3C-1EA7F78A387F}" type="doc">
      <dgm:prSet loTypeId="urn:microsoft.com/office/officeart/2005/8/layout/pyramid2" loCatId="list" qsTypeId="urn:microsoft.com/office/officeart/2005/8/quickstyle/simple1" qsCatId="simple" csTypeId="urn:microsoft.com/office/officeart/2005/8/colors/colorful1" csCatId="colorful" phldr="1"/>
      <dgm:spPr/>
    </dgm:pt>
    <dgm:pt modelId="{F566EB34-136A-4903-BB82-029980C7B2BE}">
      <dgm:prSet phldrT="[Текст]"/>
      <dgm:spPr/>
      <dgm:t>
        <a:bodyPr/>
        <a:lstStyle/>
        <a:p>
          <a:r>
            <a:rPr lang="ru-RU" b="1" dirty="0" smtClean="0"/>
            <a:t>Риясыз </a:t>
          </a:r>
          <a:r>
            <a:rPr lang="kk-KZ" b="1" noProof="0" dirty="0" smtClean="0"/>
            <a:t>сүйіспеншілік</a:t>
          </a:r>
          <a:endParaRPr lang="kk-KZ" b="1" noProof="0" dirty="0"/>
        </a:p>
      </dgm:t>
    </dgm:pt>
    <dgm:pt modelId="{9982A87F-9A9F-46B5-B37E-F67CAEE4341D}" type="parTrans" cxnId="{1CA4BBD7-9F7D-484B-A65F-E0D3A26FB84A}">
      <dgm:prSet/>
      <dgm:spPr/>
      <dgm:t>
        <a:bodyPr/>
        <a:lstStyle/>
        <a:p>
          <a:endParaRPr lang="ru-RU"/>
        </a:p>
      </dgm:t>
    </dgm:pt>
    <dgm:pt modelId="{85AB9E17-6ADE-42BE-95A6-6B69A991D42D}" type="sibTrans" cxnId="{1CA4BBD7-9F7D-484B-A65F-E0D3A26FB84A}">
      <dgm:prSet/>
      <dgm:spPr/>
      <dgm:t>
        <a:bodyPr/>
        <a:lstStyle/>
        <a:p>
          <a:endParaRPr lang="ru-RU"/>
        </a:p>
      </dgm:t>
    </dgm:pt>
    <dgm:pt modelId="{7EA283D8-ACFA-4C43-A1F6-9412F1F83622}">
      <dgm:prSet phldrT="[Текст]"/>
      <dgm:spPr/>
      <dgm:t>
        <a:bodyPr/>
        <a:lstStyle/>
        <a:p>
          <a:r>
            <a:rPr lang="kk-KZ" b="1" dirty="0" smtClean="0"/>
            <a:t>Өзара сүйіспеншілік</a:t>
          </a:r>
          <a:endParaRPr lang="ru-RU" b="1" dirty="0"/>
        </a:p>
      </dgm:t>
    </dgm:pt>
    <dgm:pt modelId="{5C161051-005A-4EFE-9CBA-7350E512166B}" type="parTrans" cxnId="{668DC82B-7E04-4269-A5AE-DE89FD394F38}">
      <dgm:prSet/>
      <dgm:spPr/>
      <dgm:t>
        <a:bodyPr/>
        <a:lstStyle/>
        <a:p>
          <a:endParaRPr lang="ru-RU"/>
        </a:p>
      </dgm:t>
    </dgm:pt>
    <dgm:pt modelId="{C0F776B1-2780-4AA8-BD10-DE5DB9B829CE}" type="sibTrans" cxnId="{668DC82B-7E04-4269-A5AE-DE89FD394F38}">
      <dgm:prSet/>
      <dgm:spPr/>
      <dgm:t>
        <a:bodyPr/>
        <a:lstStyle/>
        <a:p>
          <a:endParaRPr lang="ru-RU"/>
        </a:p>
      </dgm:t>
    </dgm:pt>
    <dgm:pt modelId="{639B2E44-9BCC-453C-824E-FB3CF804C96A}">
      <dgm:prSet phldrT="[Текст]"/>
      <dgm:spPr/>
      <dgm:t>
        <a:bodyPr/>
        <a:lstStyle/>
        <a:p>
          <a:r>
            <a:rPr lang="kk-KZ" b="1" dirty="0" smtClean="0"/>
            <a:t>Өзімшіл сүйіспеншілік</a:t>
          </a:r>
          <a:endParaRPr lang="ru-RU" b="1" dirty="0"/>
        </a:p>
      </dgm:t>
    </dgm:pt>
    <dgm:pt modelId="{E4FC57AC-0A34-4974-8D05-53573E208986}" type="parTrans" cxnId="{A676C7D2-9852-4097-B3C0-63FE2816760E}">
      <dgm:prSet/>
      <dgm:spPr/>
      <dgm:t>
        <a:bodyPr/>
        <a:lstStyle/>
        <a:p>
          <a:endParaRPr lang="ru-RU"/>
        </a:p>
      </dgm:t>
    </dgm:pt>
    <dgm:pt modelId="{74C43664-9576-4DE1-9872-1094CD011BF2}" type="sibTrans" cxnId="{A676C7D2-9852-4097-B3C0-63FE2816760E}">
      <dgm:prSet/>
      <dgm:spPr/>
      <dgm:t>
        <a:bodyPr/>
        <a:lstStyle/>
        <a:p>
          <a:endParaRPr lang="ru-RU"/>
        </a:p>
      </dgm:t>
    </dgm:pt>
    <dgm:pt modelId="{2FE4FEC8-3D17-4805-8E62-EA67F0D8B82C}" type="pres">
      <dgm:prSet presAssocID="{F3FB142F-2BA5-4CAB-8F3C-1EA7F78A387F}" presName="compositeShape" presStyleCnt="0">
        <dgm:presLayoutVars>
          <dgm:dir/>
          <dgm:resizeHandles/>
        </dgm:presLayoutVars>
      </dgm:prSet>
      <dgm:spPr/>
    </dgm:pt>
    <dgm:pt modelId="{55E613DB-2A19-4C9F-8068-F92858B37D68}" type="pres">
      <dgm:prSet presAssocID="{F3FB142F-2BA5-4CAB-8F3C-1EA7F78A387F}" presName="pyramid" presStyleLbl="node1" presStyleIdx="0" presStyleCnt="1" custScaleX="141598" custLinFactNeighborX="-625" custLinFactNeighborY="-625"/>
      <dgm:spPr/>
    </dgm:pt>
    <dgm:pt modelId="{822A9B0A-95AA-46B9-98F6-C66153468480}" type="pres">
      <dgm:prSet presAssocID="{F3FB142F-2BA5-4CAB-8F3C-1EA7F78A387F}" presName="theList" presStyleCnt="0"/>
      <dgm:spPr/>
    </dgm:pt>
    <dgm:pt modelId="{14A8886B-52F7-4596-A12A-19F82ACB6CB0}" type="pres">
      <dgm:prSet presAssocID="{F566EB34-136A-4903-BB82-029980C7B2BE}" presName="aNode" presStyleLbl="fgAcc1" presStyleIdx="0" presStyleCnt="3">
        <dgm:presLayoutVars>
          <dgm:bulletEnabled val="1"/>
        </dgm:presLayoutVars>
      </dgm:prSet>
      <dgm:spPr/>
      <dgm:t>
        <a:bodyPr/>
        <a:lstStyle/>
        <a:p>
          <a:endParaRPr lang="ru-RU"/>
        </a:p>
      </dgm:t>
    </dgm:pt>
    <dgm:pt modelId="{58C8C9DE-9B0B-4C08-B921-08ACA0616981}" type="pres">
      <dgm:prSet presAssocID="{F566EB34-136A-4903-BB82-029980C7B2BE}" presName="aSpace" presStyleCnt="0"/>
      <dgm:spPr/>
    </dgm:pt>
    <dgm:pt modelId="{FB6C5E32-FB32-46A8-B08F-4DAEFC615AD9}" type="pres">
      <dgm:prSet presAssocID="{7EA283D8-ACFA-4C43-A1F6-9412F1F83622}" presName="aNode" presStyleLbl="fgAcc1" presStyleIdx="1" presStyleCnt="3">
        <dgm:presLayoutVars>
          <dgm:bulletEnabled val="1"/>
        </dgm:presLayoutVars>
      </dgm:prSet>
      <dgm:spPr/>
      <dgm:t>
        <a:bodyPr/>
        <a:lstStyle/>
        <a:p>
          <a:endParaRPr lang="ru-RU"/>
        </a:p>
      </dgm:t>
    </dgm:pt>
    <dgm:pt modelId="{AE5BD660-902A-487D-8B9B-A715420C8629}" type="pres">
      <dgm:prSet presAssocID="{7EA283D8-ACFA-4C43-A1F6-9412F1F83622}" presName="aSpace" presStyleCnt="0"/>
      <dgm:spPr/>
    </dgm:pt>
    <dgm:pt modelId="{8775809A-0D84-4058-8BBC-7AECDE593E41}" type="pres">
      <dgm:prSet presAssocID="{639B2E44-9BCC-453C-824E-FB3CF804C96A}" presName="aNode" presStyleLbl="fgAcc1" presStyleIdx="2" presStyleCnt="3">
        <dgm:presLayoutVars>
          <dgm:bulletEnabled val="1"/>
        </dgm:presLayoutVars>
      </dgm:prSet>
      <dgm:spPr/>
      <dgm:t>
        <a:bodyPr/>
        <a:lstStyle/>
        <a:p>
          <a:endParaRPr lang="ru-RU"/>
        </a:p>
      </dgm:t>
    </dgm:pt>
    <dgm:pt modelId="{7CB46FA0-B6A6-404F-B193-F4BCDC1B2B0D}" type="pres">
      <dgm:prSet presAssocID="{639B2E44-9BCC-453C-824E-FB3CF804C96A}" presName="aSpace" presStyleCnt="0"/>
      <dgm:spPr/>
    </dgm:pt>
  </dgm:ptLst>
  <dgm:cxnLst>
    <dgm:cxn modelId="{99949DCF-7C23-4BEA-A032-6546CC74F28D}" type="presOf" srcId="{F566EB34-136A-4903-BB82-029980C7B2BE}" destId="{14A8886B-52F7-4596-A12A-19F82ACB6CB0}" srcOrd="0" destOrd="0" presId="urn:microsoft.com/office/officeart/2005/8/layout/pyramid2"/>
    <dgm:cxn modelId="{A676C7D2-9852-4097-B3C0-63FE2816760E}" srcId="{F3FB142F-2BA5-4CAB-8F3C-1EA7F78A387F}" destId="{639B2E44-9BCC-453C-824E-FB3CF804C96A}" srcOrd="2" destOrd="0" parTransId="{E4FC57AC-0A34-4974-8D05-53573E208986}" sibTransId="{74C43664-9576-4DE1-9872-1094CD011BF2}"/>
    <dgm:cxn modelId="{600BA6F4-EB95-473D-ADB2-23FE3D5292DC}" type="presOf" srcId="{639B2E44-9BCC-453C-824E-FB3CF804C96A}" destId="{8775809A-0D84-4058-8BBC-7AECDE593E41}" srcOrd="0" destOrd="0" presId="urn:microsoft.com/office/officeart/2005/8/layout/pyramid2"/>
    <dgm:cxn modelId="{A2D1A419-2795-4D0C-B31B-319BE31CD9D8}" type="presOf" srcId="{F3FB142F-2BA5-4CAB-8F3C-1EA7F78A387F}" destId="{2FE4FEC8-3D17-4805-8E62-EA67F0D8B82C}" srcOrd="0" destOrd="0" presId="urn:microsoft.com/office/officeart/2005/8/layout/pyramid2"/>
    <dgm:cxn modelId="{82712839-0BF0-4D85-AF3C-E2F64F5BE3A4}" type="presOf" srcId="{7EA283D8-ACFA-4C43-A1F6-9412F1F83622}" destId="{FB6C5E32-FB32-46A8-B08F-4DAEFC615AD9}" srcOrd="0" destOrd="0" presId="urn:microsoft.com/office/officeart/2005/8/layout/pyramid2"/>
    <dgm:cxn modelId="{1CA4BBD7-9F7D-484B-A65F-E0D3A26FB84A}" srcId="{F3FB142F-2BA5-4CAB-8F3C-1EA7F78A387F}" destId="{F566EB34-136A-4903-BB82-029980C7B2BE}" srcOrd="0" destOrd="0" parTransId="{9982A87F-9A9F-46B5-B37E-F67CAEE4341D}" sibTransId="{85AB9E17-6ADE-42BE-95A6-6B69A991D42D}"/>
    <dgm:cxn modelId="{668DC82B-7E04-4269-A5AE-DE89FD394F38}" srcId="{F3FB142F-2BA5-4CAB-8F3C-1EA7F78A387F}" destId="{7EA283D8-ACFA-4C43-A1F6-9412F1F83622}" srcOrd="1" destOrd="0" parTransId="{5C161051-005A-4EFE-9CBA-7350E512166B}" sibTransId="{C0F776B1-2780-4AA8-BD10-DE5DB9B829CE}"/>
    <dgm:cxn modelId="{68AB7734-5790-4172-B2C5-38F7F0A0BFB1}" type="presParOf" srcId="{2FE4FEC8-3D17-4805-8E62-EA67F0D8B82C}" destId="{55E613DB-2A19-4C9F-8068-F92858B37D68}" srcOrd="0" destOrd="0" presId="urn:microsoft.com/office/officeart/2005/8/layout/pyramid2"/>
    <dgm:cxn modelId="{17B86664-703B-43D1-8BFA-3D0D6D56B555}" type="presParOf" srcId="{2FE4FEC8-3D17-4805-8E62-EA67F0D8B82C}" destId="{822A9B0A-95AA-46B9-98F6-C66153468480}" srcOrd="1" destOrd="0" presId="urn:microsoft.com/office/officeart/2005/8/layout/pyramid2"/>
    <dgm:cxn modelId="{1C774B38-0757-44A8-AC03-9D8476CB0413}" type="presParOf" srcId="{822A9B0A-95AA-46B9-98F6-C66153468480}" destId="{14A8886B-52F7-4596-A12A-19F82ACB6CB0}" srcOrd="0" destOrd="0" presId="urn:microsoft.com/office/officeart/2005/8/layout/pyramid2"/>
    <dgm:cxn modelId="{F697842D-FC4C-4F52-BDFE-38D125843371}" type="presParOf" srcId="{822A9B0A-95AA-46B9-98F6-C66153468480}" destId="{58C8C9DE-9B0B-4C08-B921-08ACA0616981}" srcOrd="1" destOrd="0" presId="urn:microsoft.com/office/officeart/2005/8/layout/pyramid2"/>
    <dgm:cxn modelId="{84133425-258F-49E0-A4BB-91E6A33AD3BE}" type="presParOf" srcId="{822A9B0A-95AA-46B9-98F6-C66153468480}" destId="{FB6C5E32-FB32-46A8-B08F-4DAEFC615AD9}" srcOrd="2" destOrd="0" presId="urn:microsoft.com/office/officeart/2005/8/layout/pyramid2"/>
    <dgm:cxn modelId="{D018117B-87DE-41BD-AACA-9589B950BE89}" type="presParOf" srcId="{822A9B0A-95AA-46B9-98F6-C66153468480}" destId="{AE5BD660-902A-487D-8B9B-A715420C8629}" srcOrd="3" destOrd="0" presId="urn:microsoft.com/office/officeart/2005/8/layout/pyramid2"/>
    <dgm:cxn modelId="{89EFA5D0-8BBE-4E2C-ABE6-D42331EB2744}" type="presParOf" srcId="{822A9B0A-95AA-46B9-98F6-C66153468480}" destId="{8775809A-0D84-4058-8BBC-7AECDE593E41}" srcOrd="4" destOrd="0" presId="urn:microsoft.com/office/officeart/2005/8/layout/pyramid2"/>
    <dgm:cxn modelId="{1963E965-AD36-4BF8-8A04-F74F523FA662}" type="presParOf" srcId="{822A9B0A-95AA-46B9-98F6-C66153468480}" destId="{7CB46FA0-B6A6-404F-B193-F4BCDC1B2B0D}" srcOrd="5" destOrd="0" presId="urn:microsoft.com/office/officeart/2005/8/layout/pyramid2"/>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14.10.2014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14.10.2014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14.10.2014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14.10.2014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Жулдыз\Документы\картинки для ЖУЛДЫЗ\DieuPhapAm__full_1752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422030" y="914400"/>
            <a:ext cx="8229600" cy="1524000"/>
          </a:xfrm>
          <a:effectLst>
            <a:glow rad="101600">
              <a:schemeClr val="accent1">
                <a:satMod val="175000"/>
                <a:alpha val="40000"/>
              </a:schemeClr>
            </a:glow>
          </a:effectLst>
        </p:spPr>
        <p:txBody>
          <a:bodyPr>
            <a:prstTxWarp prst="textArchUp">
              <a:avLst/>
            </a:prstTxWarp>
            <a:normAutofit/>
          </a:bodyPr>
          <a:lstStyle/>
          <a:p>
            <a:r>
              <a:rPr lang="kk-KZ" sz="5400" dirty="0" smtClean="0">
                <a:solidFill>
                  <a:schemeClr val="bg1"/>
                </a:solidFill>
              </a:rPr>
              <a:t>Махаббат-өмір нәрі</a:t>
            </a:r>
            <a:endParaRPr lang="ru-RU" sz="5400" dirty="0">
              <a:solidFill>
                <a:schemeClr val="bg1"/>
              </a:solidFill>
            </a:endParaRPr>
          </a:p>
        </p:txBody>
      </p:sp>
      <p:sp>
        <p:nvSpPr>
          <p:cNvPr id="3" name="Подзаголовок 2"/>
          <p:cNvSpPr>
            <a:spLocks noGrp="1"/>
          </p:cNvSpPr>
          <p:nvPr>
            <p:ph type="subTitle" idx="1"/>
          </p:nvPr>
        </p:nvSpPr>
        <p:spPr>
          <a:xfrm>
            <a:off x="9929850" y="4953000"/>
            <a:ext cx="1285884" cy="1524000"/>
          </a:xfrm>
          <a:scene3d>
            <a:camera prst="perspectiveContrastingLeftFacing"/>
            <a:lightRig rig="threePt" dir="t"/>
          </a:scene3d>
        </p:spPr>
        <p:txBody>
          <a:bodyPr>
            <a:noAutofit/>
          </a:bodyPr>
          <a:lstStyle/>
          <a:p>
            <a:r>
              <a:rPr lang="kk-KZ" sz="4400" b="1" dirty="0" smtClean="0">
                <a:solidFill>
                  <a:schemeClr val="bg1"/>
                </a:solidFill>
              </a:rPr>
              <a:t> </a:t>
            </a:r>
            <a:endParaRPr lang="ru-RU" sz="4400" b="1" dirty="0">
              <a:solidFill>
                <a:schemeClr val="bg1"/>
              </a:solidFill>
            </a:endParaRPr>
          </a:p>
        </p:txBody>
      </p:sp>
      <p:sp>
        <p:nvSpPr>
          <p:cNvPr id="5" name="TextBox 4"/>
          <p:cNvSpPr txBox="1"/>
          <p:nvPr/>
        </p:nvSpPr>
        <p:spPr>
          <a:xfrm>
            <a:off x="2857488" y="6215082"/>
            <a:ext cx="3714776" cy="461665"/>
          </a:xfrm>
          <a:prstGeom prst="rect">
            <a:avLst/>
          </a:prstGeom>
          <a:noFill/>
        </p:spPr>
        <p:txBody>
          <a:bodyPr wrap="square" rtlCol="0">
            <a:spAutoFit/>
          </a:bodyPr>
          <a:lstStyle/>
          <a:p>
            <a:pPr algn="ctr"/>
            <a:r>
              <a:rPr lang="kk-KZ" sz="2400" dirty="0" smtClean="0">
                <a:solidFill>
                  <a:srgbClr val="FF0000"/>
                </a:solidFill>
                <a:latin typeface="Times New Roman" pitchFamily="18" charset="0"/>
                <a:cs typeface="Times New Roman" pitchFamily="18" charset="0"/>
              </a:rPr>
              <a:t>11 а-сынып</a:t>
            </a:r>
            <a:endParaRPr lang="ru-RU" sz="2400" dirty="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1315010700_jymzbfvigp62u9w"/>
          <p:cNvPicPr>
            <a:picLocks noChangeAspect="1" noChangeArrowheads="1"/>
          </p:cNvPicPr>
          <p:nvPr/>
        </p:nvPicPr>
        <p:blipFill>
          <a:blip r:embed="rId2"/>
          <a:srcRect/>
          <a:stretch>
            <a:fillRect/>
          </a:stretch>
        </p:blipFill>
        <p:spPr bwMode="auto">
          <a:xfrm>
            <a:off x="323850" y="242888"/>
            <a:ext cx="8820150" cy="6615112"/>
          </a:xfrm>
          <a:prstGeom prst="rect">
            <a:avLst/>
          </a:prstGeom>
          <a:noFill/>
          <a:ln w="9525">
            <a:noFill/>
            <a:miter lim="800000"/>
            <a:headEnd/>
            <a:tailEnd/>
          </a:ln>
        </p:spPr>
      </p:pic>
      <p:sp>
        <p:nvSpPr>
          <p:cNvPr id="14339" name="Rectangle 6"/>
          <p:cNvSpPr>
            <a:spLocks noChangeArrowheads="1"/>
          </p:cNvSpPr>
          <p:nvPr/>
        </p:nvSpPr>
        <p:spPr bwMode="auto">
          <a:xfrm>
            <a:off x="3132138" y="1196975"/>
            <a:ext cx="5113337" cy="2305050"/>
          </a:xfrm>
          <a:prstGeom prst="rect">
            <a:avLst/>
          </a:prstGeom>
          <a:noFill/>
          <a:ln w="9525">
            <a:noFill/>
            <a:miter lim="800000"/>
            <a:headEnd/>
            <a:tailEnd/>
          </a:ln>
        </p:spPr>
        <p:txBody>
          <a:bodyPr wrap="none" anchor="ctr"/>
          <a:lstStyle/>
          <a:p>
            <a:pPr algn="ctr"/>
            <a:endParaRPr lang="ru-RU" sz="3600" b="1">
              <a:solidFill>
                <a:schemeClr val="accent2"/>
              </a:solidFill>
            </a:endParaRPr>
          </a:p>
        </p:txBody>
      </p:sp>
      <p:sp>
        <p:nvSpPr>
          <p:cNvPr id="14340" name="Прямоугольник 1"/>
          <p:cNvSpPr>
            <a:spLocks noChangeArrowheads="1"/>
          </p:cNvSpPr>
          <p:nvPr/>
        </p:nvSpPr>
        <p:spPr bwMode="auto">
          <a:xfrm>
            <a:off x="0" y="0"/>
            <a:ext cx="8893175" cy="5908675"/>
          </a:xfrm>
          <a:prstGeom prst="rect">
            <a:avLst/>
          </a:prstGeom>
          <a:noFill/>
          <a:ln w="9525">
            <a:noFill/>
            <a:miter lim="800000"/>
            <a:headEnd/>
            <a:tailEnd/>
          </a:ln>
        </p:spPr>
        <p:txBody>
          <a:bodyPr>
            <a:spAutoFit/>
          </a:bodyPr>
          <a:lstStyle/>
          <a:p>
            <a:r>
              <a:rPr lang="ru-RU"/>
              <a:t>   Баяғы өткен заманда бір-бірін қатты жақсы көретін бозабала мен бойжеткен өмір сүріпті. Жігіттің есімі – Роман болған деседі. Күндердің күнінде оның түсіне аса үлкен емес, ақ күлтелері бар, күн кейіптес қарапайым гүл енеді. Махаббат пен нәзіктік нұры гүлдің айналасынан кетпей тұрып алады. Осындай керемет көріністі көріп жатып, Роман оянып кетіп, атып тұрса, жастығының бас жағында түсіне енген гүл жатады. Аң-таң болған Роман гүлді сүйіктісіне сыйға тарту етеді. Оны көрген қызы Романнан да қатты таңырқайды да, гүлге жігіттің есімімен Ромашка деген ат қояды. Ерке қыз жігітке күн сайын осындай гүлді әкеліп беруін қалайтындығын жеткізеді.</a:t>
            </a:r>
          </a:p>
          <a:p>
            <a:r>
              <a:rPr lang="ru-RU"/>
              <a:t>Қызды жан-тәнімен сүйетін Роман мұны Түстер патшасына айтып барады. Патша көп ойланып, жас жігітке менің патшалығымда өмір бойы қызмет етуге қалсаң, қызыңа қалаған гүлін беремін дейді. Роман мұны қанша қаламаса да, сүйгені үшін тәуекелге барып, патша бұйрығына бағынады.</a:t>
            </a:r>
          </a:p>
          <a:p>
            <a:r>
              <a:rPr lang="ru-RU"/>
              <a:t>Сұлу қыз түстер әлемінен гүл әкелуге уәде берген ханзадасын ұзақ күтеді. Ол келмейді... Сағыныштан сарғайған қыз күн сайын жылаумен болады. Бір күні қыз әдетінше жылап жатып, басын көтереді де, терезеге қарайды. Тамаша! Көз алдында түймедақ гүлдері өсіп тұрған үлкен егістік алқабы тұр екен. Қыз өз сүйіктісінің тірі екендігін, бірақ ешақашан кездесе алмайтындықтарын түсінеді.</a:t>
            </a:r>
          </a:p>
          <a:p>
            <a:r>
              <a:rPr lang="ru-RU"/>
              <a:t>Содан бері адамзат баласы, әсіресе қыздар қауымы аталған гүлді қарапайымдылығы үшін, адал және шынайы махаббаттың нышаны болғандығы үшін жақсы көріп кетеді</a:t>
            </a:r>
          </a:p>
        </p:txBody>
      </p:sp>
    </p:spTree>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leech_out"/>
          <p:cNvPicPr>
            <a:picLocks noChangeAspect="1" noChangeArrowheads="1"/>
          </p:cNvPicPr>
          <p:nvPr/>
        </p:nvPicPr>
        <p:blipFill>
          <a:blip r:embed="rId2"/>
          <a:srcRect/>
          <a:stretch>
            <a:fillRect/>
          </a:stretch>
        </p:blipFill>
        <p:spPr bwMode="auto">
          <a:xfrm>
            <a:off x="0" y="-52388"/>
            <a:ext cx="9144000" cy="6858001"/>
          </a:xfrm>
          <a:prstGeom prst="rect">
            <a:avLst/>
          </a:prstGeom>
          <a:noFill/>
          <a:ln w="9525">
            <a:noFill/>
            <a:miter lim="800000"/>
            <a:headEnd/>
            <a:tailEnd/>
          </a:ln>
        </p:spPr>
      </p:pic>
      <p:sp>
        <p:nvSpPr>
          <p:cNvPr id="10243" name="Rectangle 8"/>
          <p:cNvSpPr>
            <a:spLocks noChangeArrowheads="1"/>
          </p:cNvSpPr>
          <p:nvPr/>
        </p:nvSpPr>
        <p:spPr bwMode="auto">
          <a:xfrm>
            <a:off x="1763713" y="908050"/>
            <a:ext cx="5903912" cy="1152525"/>
          </a:xfrm>
          <a:prstGeom prst="rect">
            <a:avLst/>
          </a:prstGeom>
          <a:noFill/>
          <a:ln w="9525">
            <a:noFill/>
            <a:miter lim="800000"/>
            <a:headEnd/>
            <a:tailEnd/>
          </a:ln>
        </p:spPr>
        <p:txBody>
          <a:bodyPr wrap="none" anchor="ctr"/>
          <a:lstStyle/>
          <a:p>
            <a:pPr algn="ctr"/>
            <a:r>
              <a:rPr lang="kk-KZ" sz="2400" b="1">
                <a:solidFill>
                  <a:srgbClr val="CC0000"/>
                </a:solidFill>
              </a:rPr>
              <a:t>Шынайы таза махаббат</a:t>
            </a:r>
          </a:p>
          <a:p>
            <a:pPr algn="ctr"/>
            <a:endParaRPr lang="kk-KZ" sz="2400" b="1">
              <a:solidFill>
                <a:srgbClr val="CC0000"/>
              </a:solidFill>
            </a:endParaRPr>
          </a:p>
          <a:p>
            <a:pPr algn="ctr"/>
            <a:endParaRPr lang="ru-RU" sz="2400" b="1">
              <a:solidFill>
                <a:srgbClr val="CC0000"/>
              </a:solidFill>
            </a:endParaRPr>
          </a:p>
        </p:txBody>
      </p:sp>
      <p:sp>
        <p:nvSpPr>
          <p:cNvPr id="10244" name="Прямоугольник 1"/>
          <p:cNvSpPr>
            <a:spLocks noChangeArrowheads="1"/>
          </p:cNvSpPr>
          <p:nvPr/>
        </p:nvSpPr>
        <p:spPr bwMode="auto">
          <a:xfrm>
            <a:off x="1258888" y="1484313"/>
            <a:ext cx="6985000" cy="3786187"/>
          </a:xfrm>
          <a:prstGeom prst="rect">
            <a:avLst/>
          </a:prstGeom>
          <a:noFill/>
          <a:ln w="9525">
            <a:noFill/>
            <a:miter lim="800000"/>
            <a:headEnd/>
            <a:tailEnd/>
          </a:ln>
        </p:spPr>
        <p:txBody>
          <a:bodyPr>
            <a:spAutoFit/>
          </a:bodyPr>
          <a:lstStyle/>
          <a:p>
            <a:r>
              <a:rPr lang="ru-RU" sz="2400" b="1" i="1">
                <a:solidFill>
                  <a:srgbClr val="C00000"/>
                </a:solidFill>
              </a:rPr>
              <a:t>Шынайы махаббат дегеніміз </a:t>
            </a:r>
            <a:r>
              <a:rPr lang="ru-RU" sz="2400" b="1" i="1">
                <a:solidFill>
                  <a:srgbClr val="002060"/>
                </a:solidFill>
              </a:rPr>
              <a:t>— айнымас және риясыз сүйіспеншілік. Махаббат осы қасиетінің арқасында өмір сүреді.</a:t>
            </a:r>
          </a:p>
          <a:p>
            <a:endParaRPr lang="ru-RU" sz="2400" b="1" i="1">
              <a:solidFill>
                <a:srgbClr val="002060"/>
              </a:solidFill>
            </a:endParaRPr>
          </a:p>
          <a:p>
            <a:r>
              <a:rPr lang="kk-KZ" sz="2400" b="1" i="1">
                <a:solidFill>
                  <a:srgbClr val="002060"/>
                </a:solidFill>
              </a:rPr>
              <a:t>Шынайы махаббаттың басы да аяғы да болмайды.Ол келер шақ,осы шақ,өткен шақ уақыт категорияларында өмір сүреді.</a:t>
            </a:r>
          </a:p>
          <a:p>
            <a:endParaRPr lang="kk-KZ" sz="2400" b="1" i="1">
              <a:solidFill>
                <a:srgbClr val="002060"/>
              </a:solidFill>
            </a:endParaRPr>
          </a:p>
          <a:p>
            <a:r>
              <a:rPr lang="kk-KZ" sz="2400" b="1" i="1">
                <a:solidFill>
                  <a:srgbClr val="002060"/>
                </a:solidFill>
              </a:rPr>
              <a:t>Махаббат пен өмір екі аспекті емес,ол –біреу.Махаббаттың өзі табиғи өмір.</a:t>
            </a:r>
            <a:endParaRPr lang="ru-RU" sz="2400" b="1" i="1">
              <a:solidFill>
                <a:srgbClr val="002060"/>
              </a:solidFill>
            </a:endParaRPr>
          </a:p>
        </p:txBody>
      </p:sp>
    </p:spTree>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solidFill>
                  <a:srgbClr val="C00000"/>
                </a:solidFill>
                <a:latin typeface="Times New Roman" pitchFamily="18" charset="0"/>
                <a:cs typeface="Times New Roman" pitchFamily="18" charset="0"/>
              </a:rPr>
              <a:t>Топпен ән айту</a:t>
            </a:r>
            <a:endParaRPr lang="ru-RU" dirty="0">
              <a:solidFill>
                <a:srgbClr val="C00000"/>
              </a:solidFill>
              <a:latin typeface="Times New Roman" pitchFamily="18" charset="0"/>
              <a:cs typeface="Times New Roman" pitchFamily="18" charset="0"/>
            </a:endParaRPr>
          </a:p>
        </p:txBody>
      </p:sp>
      <p:sp>
        <p:nvSpPr>
          <p:cNvPr id="4" name="Прямоугольник 3"/>
          <p:cNvSpPr/>
          <p:nvPr/>
        </p:nvSpPr>
        <p:spPr>
          <a:xfrm>
            <a:off x="2361555" y="2967335"/>
            <a:ext cx="4952510" cy="923330"/>
          </a:xfrm>
          <a:prstGeom prst="rect">
            <a:avLst/>
          </a:prstGeom>
          <a:noFill/>
        </p:spPr>
        <p:txBody>
          <a:bodyPr wrap="none" lIns="91440" tIns="45720" rIns="91440" bIns="45720">
            <a:spAutoFit/>
          </a:bodyPr>
          <a:lstStyle/>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«Жақсы көру»</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ru-RU"/>
          </a:p>
        </p:txBody>
      </p:sp>
      <p:pic>
        <p:nvPicPr>
          <p:cNvPr id="9219" name="Picture 8" descr="1592875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220" name="Rectangle 9"/>
          <p:cNvSpPr>
            <a:spLocks noChangeArrowheads="1"/>
          </p:cNvSpPr>
          <p:nvPr/>
        </p:nvSpPr>
        <p:spPr bwMode="auto">
          <a:xfrm>
            <a:off x="3924300" y="1700213"/>
            <a:ext cx="2952750" cy="2016125"/>
          </a:xfrm>
          <a:prstGeom prst="rect">
            <a:avLst/>
          </a:prstGeom>
          <a:noFill/>
          <a:ln w="9525">
            <a:noFill/>
            <a:miter lim="800000"/>
            <a:headEnd/>
            <a:tailEnd/>
          </a:ln>
        </p:spPr>
        <p:txBody>
          <a:bodyPr wrap="none" anchor="ctr"/>
          <a:lstStyle/>
          <a:p>
            <a:endParaRPr lang="ru-RU"/>
          </a:p>
        </p:txBody>
      </p:sp>
      <p:sp>
        <p:nvSpPr>
          <p:cNvPr id="9221" name="Rectangle 10"/>
          <p:cNvSpPr>
            <a:spLocks noChangeArrowheads="1"/>
          </p:cNvSpPr>
          <p:nvPr/>
        </p:nvSpPr>
        <p:spPr bwMode="auto">
          <a:xfrm rot="479809">
            <a:off x="2916238" y="2205038"/>
            <a:ext cx="4248150" cy="1800225"/>
          </a:xfrm>
          <a:prstGeom prst="rect">
            <a:avLst/>
          </a:prstGeom>
          <a:noFill/>
          <a:ln w="9525">
            <a:noFill/>
            <a:miter lim="800000"/>
            <a:headEnd/>
            <a:tailEnd/>
          </a:ln>
        </p:spPr>
        <p:txBody>
          <a:bodyPr wrap="none" anchor="ctr"/>
          <a:lstStyle/>
          <a:p>
            <a:pPr algn="ctr"/>
            <a:endParaRPr lang="ru-RU" sz="2400" b="1">
              <a:solidFill>
                <a:srgbClr val="FF0000"/>
              </a:solidFill>
            </a:endParaRPr>
          </a:p>
        </p:txBody>
      </p:sp>
      <p:sp>
        <p:nvSpPr>
          <p:cNvPr id="9222" name="Прямоугольник 1"/>
          <p:cNvSpPr>
            <a:spLocks noChangeArrowheads="1"/>
          </p:cNvSpPr>
          <p:nvPr/>
        </p:nvSpPr>
        <p:spPr bwMode="auto">
          <a:xfrm rot="483598">
            <a:off x="1746572" y="2880086"/>
            <a:ext cx="6576870" cy="830997"/>
          </a:xfrm>
          <a:prstGeom prst="rect">
            <a:avLst/>
          </a:prstGeom>
          <a:noFill/>
          <a:ln w="9525">
            <a:noFill/>
            <a:miter lim="800000"/>
            <a:headEnd/>
            <a:tailEnd/>
          </a:ln>
        </p:spPr>
        <p:txBody>
          <a:bodyPr wrap="square">
            <a:spAutoFit/>
          </a:bodyPr>
          <a:lstStyle/>
          <a:p>
            <a:r>
              <a:rPr lang="ru-RU" sz="3200" b="1" i="1" dirty="0">
                <a:solidFill>
                  <a:srgbClr val="FF0000"/>
                </a:solidFill>
              </a:rPr>
              <a:t>     </a:t>
            </a:r>
            <a:r>
              <a:rPr lang="ru-RU" sz="4800" b="1" i="1" dirty="0" err="1" smtClean="0">
                <a:solidFill>
                  <a:srgbClr val="FF0000"/>
                </a:solidFill>
                <a:latin typeface="Times New Roman" pitchFamily="18" charset="0"/>
                <a:cs typeface="Times New Roman" pitchFamily="18" charset="0"/>
              </a:rPr>
              <a:t>Дәптермен жұмыс</a:t>
            </a:r>
            <a:endParaRPr lang="ru-RU" sz="4800" b="1" i="1" dirty="0">
              <a:solidFill>
                <a:srgbClr val="002060"/>
              </a:solidFill>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endParaRPr lang="ru-RU" smtClean="0"/>
          </a:p>
        </p:txBody>
      </p:sp>
      <p:sp>
        <p:nvSpPr>
          <p:cNvPr id="16387" name="Объект 2"/>
          <p:cNvSpPr>
            <a:spLocks noGrp="1"/>
          </p:cNvSpPr>
          <p:nvPr>
            <p:ph idx="1"/>
          </p:nvPr>
        </p:nvSpPr>
        <p:spPr/>
        <p:txBody>
          <a:bodyPr/>
          <a:lstStyle/>
          <a:p>
            <a:endParaRPr lang="ru-RU" smtClean="0"/>
          </a:p>
        </p:txBody>
      </p:sp>
      <p:pic>
        <p:nvPicPr>
          <p:cNvPr id="1638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389" name="Прямоугольник 1"/>
          <p:cNvSpPr>
            <a:spLocks noChangeArrowheads="1"/>
          </p:cNvSpPr>
          <p:nvPr/>
        </p:nvSpPr>
        <p:spPr bwMode="auto">
          <a:xfrm>
            <a:off x="1835150" y="2133600"/>
            <a:ext cx="6697663" cy="1814513"/>
          </a:xfrm>
          <a:prstGeom prst="rect">
            <a:avLst/>
          </a:prstGeom>
          <a:noFill/>
          <a:ln w="9525">
            <a:noFill/>
            <a:miter lim="800000"/>
            <a:headEnd/>
            <a:tailEnd/>
          </a:ln>
        </p:spPr>
        <p:txBody>
          <a:bodyPr>
            <a:spAutoFit/>
          </a:bodyPr>
          <a:lstStyle/>
          <a:p>
            <a:r>
              <a:rPr lang="ru-RU" sz="2800" b="1" i="1">
                <a:solidFill>
                  <a:srgbClr val="002060"/>
                </a:solidFill>
              </a:rPr>
              <a:t>Адамға махаббатсыз өмір бар ма?</a:t>
            </a:r>
          </a:p>
          <a:p>
            <a:r>
              <a:rPr lang="ru-RU" sz="2800" b="1" i="1">
                <a:solidFill>
                  <a:srgbClr val="002060"/>
                </a:solidFill>
              </a:rPr>
              <a:t>Өмірдің махаббатсыз сәні бар ма?</a:t>
            </a:r>
          </a:p>
          <a:p>
            <a:r>
              <a:rPr lang="ru-RU" sz="2800" b="1" i="1">
                <a:solidFill>
                  <a:srgbClr val="002060"/>
                </a:solidFill>
              </a:rPr>
              <a:t>Махаббат-жүрек.</a:t>
            </a:r>
          </a:p>
          <a:p>
            <a:r>
              <a:rPr lang="ru-RU" sz="2800" b="1" i="1">
                <a:solidFill>
                  <a:srgbClr val="002060"/>
                </a:solidFill>
              </a:rPr>
              <a:t>Жүрексіз құр кеуденің жаны бар ма</a:t>
            </a:r>
          </a:p>
        </p:txBody>
      </p:sp>
    </p:spTree>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kk-KZ" sz="4000" dirty="0" smtClean="0">
                <a:solidFill>
                  <a:schemeClr val="accent3">
                    <a:lumMod val="75000"/>
                  </a:schemeClr>
                </a:solidFill>
                <a:latin typeface="Times New Roman" pitchFamily="18" charset="0"/>
                <a:cs typeface="Times New Roman" pitchFamily="18" charset="0"/>
              </a:rPr>
              <a:t>Тақырыбы:</a:t>
            </a:r>
          </a:p>
          <a:p>
            <a:pPr>
              <a:buNone/>
            </a:pPr>
            <a:endParaRPr lang="kk-KZ" dirty="0" smtClean="0">
              <a:latin typeface="Times New Roman" pitchFamily="18" charset="0"/>
              <a:cs typeface="Times New Roman" pitchFamily="18" charset="0"/>
            </a:endParaRPr>
          </a:p>
          <a:p>
            <a:pPr algn="ctr">
              <a:buNone/>
            </a:pPr>
            <a:r>
              <a:rPr lang="kk-KZ" sz="4000" dirty="0" smtClean="0">
                <a:solidFill>
                  <a:srgbClr val="0070C0"/>
                </a:solidFill>
                <a:latin typeface="Times New Roman" pitchFamily="18" charset="0"/>
                <a:cs typeface="Times New Roman" pitchFamily="18" charset="0"/>
              </a:rPr>
              <a:t>    “Махаббат-өмір нәрі”</a:t>
            </a:r>
          </a:p>
          <a:p>
            <a:pPr>
              <a:buNone/>
            </a:pPr>
            <a:endParaRPr lang="kk-KZ" dirty="0" smtClean="0">
              <a:latin typeface="Times New Roman" pitchFamily="18" charset="0"/>
              <a:cs typeface="Times New Roman" pitchFamily="18" charset="0"/>
            </a:endParaRPr>
          </a:p>
          <a:p>
            <a:pPr>
              <a:buNone/>
            </a:pPr>
            <a:endParaRPr lang="kk-KZ" dirty="0" smtClean="0">
              <a:latin typeface="Times New Roman" pitchFamily="18" charset="0"/>
              <a:cs typeface="Times New Roman" pitchFamily="18" charset="0"/>
            </a:endParaRPr>
          </a:p>
          <a:p>
            <a:pPr algn="ctr">
              <a:buNone/>
            </a:pPr>
            <a:r>
              <a:rPr lang="kk-KZ" dirty="0" smtClean="0">
                <a:solidFill>
                  <a:schemeClr val="accent6"/>
                </a:solidFill>
                <a:latin typeface="Times New Roman" pitchFamily="18" charset="0"/>
                <a:cs typeface="Times New Roman" pitchFamily="18" charset="0"/>
              </a:rPr>
              <a:t>11 а сынып</a:t>
            </a:r>
            <a:endParaRPr lang="ru-RU" dirty="0">
              <a:solidFill>
                <a:schemeClr val="accent6"/>
              </a:solidFill>
              <a:latin typeface="Times New Roman" pitchFamily="18" charset="0"/>
              <a:cs typeface="Times New Roman" pitchFamily="18" charset="0"/>
            </a:endParaRPr>
          </a:p>
        </p:txBody>
      </p:sp>
      <p:sp>
        <p:nvSpPr>
          <p:cNvPr id="4" name="Сердце 3"/>
          <p:cNvSpPr/>
          <p:nvPr/>
        </p:nvSpPr>
        <p:spPr>
          <a:xfrm>
            <a:off x="6072198" y="1000108"/>
            <a:ext cx="1928826" cy="1571636"/>
          </a:xfrm>
          <a:prstGeom prst="hear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ердце 4"/>
          <p:cNvSpPr/>
          <p:nvPr/>
        </p:nvSpPr>
        <p:spPr>
          <a:xfrm>
            <a:off x="857224" y="4286256"/>
            <a:ext cx="1928826" cy="1571636"/>
          </a:xfrm>
          <a:prstGeom prst="hear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Горизонтальный свиток 3"/>
          <p:cNvSpPr/>
          <p:nvPr/>
        </p:nvSpPr>
        <p:spPr>
          <a:xfrm>
            <a:off x="428596" y="214290"/>
            <a:ext cx="8286808" cy="592935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1142976" y="1214422"/>
            <a:ext cx="6929486" cy="3785652"/>
          </a:xfrm>
          <a:prstGeom prst="rect">
            <a:avLst/>
          </a:prstGeom>
          <a:noFill/>
        </p:spPr>
        <p:txBody>
          <a:bodyPr wrap="square" rtlCol="0">
            <a:spAutoFit/>
          </a:bodyPr>
          <a:lstStyle/>
          <a:p>
            <a:pPr algn="ctr"/>
            <a:r>
              <a:rPr lang="kk-KZ" sz="2000" dirty="0" smtClean="0">
                <a:solidFill>
                  <a:schemeClr val="bg1"/>
                </a:solidFill>
                <a:latin typeface="Times New Roman" pitchFamily="18" charset="0"/>
                <a:cs typeface="Times New Roman" pitchFamily="18" charset="0"/>
              </a:rPr>
              <a:t>Мақсаты:</a:t>
            </a:r>
          </a:p>
          <a:p>
            <a:r>
              <a:rPr lang="kk-KZ" sz="2000" dirty="0" smtClean="0">
                <a:solidFill>
                  <a:srgbClr val="FFC000"/>
                </a:solidFill>
                <a:latin typeface="Times New Roman" pitchFamily="18" charset="0"/>
                <a:cs typeface="Times New Roman" pitchFamily="18" charset="0"/>
              </a:rPr>
              <a:t>   “Сүйіспеншілік”құндылығы туралы түсініктерін кеңейту;</a:t>
            </a:r>
          </a:p>
          <a:p>
            <a:r>
              <a:rPr lang="kk-KZ" sz="2000" dirty="0" smtClean="0">
                <a:solidFill>
                  <a:srgbClr val="FFC000"/>
                </a:solidFill>
                <a:latin typeface="Times New Roman" pitchFamily="18" charset="0"/>
                <a:cs typeface="Times New Roman" pitchFamily="18" charset="0"/>
              </a:rPr>
              <a:t>Адам бойындағы махаббат сезімін,сүйіспеншілікті танып,оны құрмет тұтуға баулу;</a:t>
            </a:r>
          </a:p>
          <a:p>
            <a:pPr algn="ctr"/>
            <a:r>
              <a:rPr lang="kk-KZ" sz="2000" dirty="0" smtClean="0">
                <a:solidFill>
                  <a:schemeClr val="bg1"/>
                </a:solidFill>
                <a:latin typeface="Times New Roman" pitchFamily="18" charset="0"/>
                <a:cs typeface="Times New Roman" pitchFamily="18" charset="0"/>
              </a:rPr>
              <a:t>Міндеттері:</a:t>
            </a:r>
          </a:p>
          <a:p>
            <a:r>
              <a:rPr lang="kk-KZ" sz="2000" dirty="0" smtClean="0">
                <a:solidFill>
                  <a:srgbClr val="FFC000"/>
                </a:solidFill>
                <a:latin typeface="Times New Roman" pitchFamily="18" charset="0"/>
                <a:cs typeface="Times New Roman" pitchFamily="18" charset="0"/>
              </a:rPr>
              <a:t>-  Махаббаттың бар адамға ортақ көп қырлы,дегдар сезім екенін,ал сүю мен ғашық болу жаратылыстың адамға берген ерекше нұрлы,іңкәрлігі екенін білдіру;</a:t>
            </a:r>
          </a:p>
          <a:p>
            <a:r>
              <a:rPr lang="kk-KZ" sz="2000" dirty="0" smtClean="0">
                <a:solidFill>
                  <a:srgbClr val="FFC000"/>
                </a:solidFill>
                <a:latin typeface="Times New Roman" pitchFamily="18" charset="0"/>
                <a:cs typeface="Times New Roman" pitchFamily="18" charset="0"/>
              </a:rPr>
              <a:t>-   Адамды,өмірді,табиғатты сүйе білуге,оны құрметтеп,қадір тұтуға баулу,өз сезімін дамытуына,сезім шуағынан ләззат алуға жетелеу;</a:t>
            </a:r>
          </a:p>
          <a:p>
            <a:r>
              <a:rPr lang="kk-KZ" sz="2000" dirty="0" smtClean="0">
                <a:solidFill>
                  <a:srgbClr val="FFC000"/>
                </a:solidFill>
                <a:latin typeface="Times New Roman" pitchFamily="18" charset="0"/>
                <a:cs typeface="Times New Roman" pitchFamily="18" charset="0"/>
              </a:rPr>
              <a:t>-    Сүйіспеншілікке,сезімталдыққа,нәзіктікке тәрбиелеу;</a:t>
            </a:r>
            <a:endParaRPr lang="ru-RU" sz="2000" dirty="0">
              <a:solidFill>
                <a:srgbClr val="FFC000"/>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87040" y="274638"/>
            <a:ext cx="1143008" cy="1143000"/>
          </a:xfrm>
        </p:spPr>
        <p:txBody>
          <a:bodyPr/>
          <a:lstStyle/>
          <a:p>
            <a:r>
              <a:rPr lang="kk-KZ" dirty="0" smtClean="0"/>
              <a:t> </a:t>
            </a:r>
            <a:endParaRPr lang="ru-RU" dirty="0"/>
          </a:p>
        </p:txBody>
      </p:sp>
      <p:sp>
        <p:nvSpPr>
          <p:cNvPr id="4" name="Прямоугольник 3"/>
          <p:cNvSpPr/>
          <p:nvPr/>
        </p:nvSpPr>
        <p:spPr>
          <a:xfrm rot="20084860">
            <a:off x="851368" y="2324126"/>
            <a:ext cx="7383917" cy="110799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5400" b="1" cap="none" spc="0" dirty="0" smtClean="0">
                <a:ln/>
                <a:solidFill>
                  <a:schemeClr val="accent3"/>
                </a:solidFill>
                <a:effectLst/>
              </a:rPr>
              <a:t> </a:t>
            </a:r>
            <a:r>
              <a:rPr lang="ru-RU" sz="6600" b="1" cap="none" spc="0" dirty="0" err="1" smtClean="0">
                <a:ln/>
                <a:solidFill>
                  <a:srgbClr val="7030A0"/>
                </a:solidFill>
                <a:effectLst/>
                <a:latin typeface="Times New Roman" pitchFamily="18" charset="0"/>
                <a:cs typeface="Times New Roman" pitchFamily="18" charset="0"/>
              </a:rPr>
              <a:t>Тыныштық сәті</a:t>
            </a:r>
            <a:endParaRPr lang="ru-RU" sz="6600" b="1" cap="none" spc="0" dirty="0">
              <a:ln/>
              <a:solidFill>
                <a:srgbClr val="7030A0"/>
              </a:solidFill>
              <a:effectLst/>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val 2"/>
          <p:cNvSpPr>
            <a:spLocks noChangeArrowheads="1"/>
          </p:cNvSpPr>
          <p:nvPr/>
        </p:nvSpPr>
        <p:spPr bwMode="auto">
          <a:xfrm>
            <a:off x="6248400" y="533400"/>
            <a:ext cx="2592387" cy="1511300"/>
          </a:xfrm>
          <a:prstGeom prst="ellipse">
            <a:avLst/>
          </a:prstGeom>
          <a:gradFill rotWithShape="1">
            <a:gsLst>
              <a:gs pos="0">
                <a:srgbClr val="FFFF00"/>
              </a:gs>
              <a:gs pos="100000">
                <a:schemeClr val="folHlink"/>
              </a:gs>
            </a:gsLst>
            <a:lin ang="18900000" scaled="1"/>
          </a:gradFill>
          <a:ln w="57150" cmpd="thickThin">
            <a:solidFill>
              <a:schemeClr val="folHlink"/>
            </a:solidFill>
            <a:round/>
            <a:headEnd/>
            <a:tailEnd/>
          </a:ln>
        </p:spPr>
        <p:txBody>
          <a:bodyPr wrap="none" anchor="ctr"/>
          <a:lstStyle/>
          <a:p>
            <a:pPr algn="ctr"/>
            <a:r>
              <a:rPr lang="kk-KZ" sz="2400" b="1" dirty="0" smtClean="0"/>
              <a:t>ұстаз бен шәкірт</a:t>
            </a:r>
            <a:r>
              <a:rPr lang="ru-RU" sz="2400" b="1" dirty="0" smtClean="0"/>
              <a:t>=</a:t>
            </a:r>
            <a:endParaRPr lang="kk-KZ" sz="2400" b="1" dirty="0" smtClean="0"/>
          </a:p>
          <a:p>
            <a:pPr algn="ctr"/>
            <a:r>
              <a:rPr lang="kk-KZ" sz="2400" b="1" dirty="0" smtClean="0">
                <a:latin typeface="Castellar" pitchFamily="18" charset="0"/>
              </a:rPr>
              <a:t>білімділік</a:t>
            </a:r>
            <a:endParaRPr lang="kk-KZ" sz="2400" b="1" dirty="0">
              <a:latin typeface="Castellar" pitchFamily="18" charset="0"/>
            </a:endParaRPr>
          </a:p>
        </p:txBody>
      </p:sp>
      <p:sp>
        <p:nvSpPr>
          <p:cNvPr id="11267" name="Oval 3"/>
          <p:cNvSpPr>
            <a:spLocks noChangeArrowheads="1"/>
          </p:cNvSpPr>
          <p:nvPr/>
        </p:nvSpPr>
        <p:spPr bwMode="auto">
          <a:xfrm>
            <a:off x="142875" y="1285875"/>
            <a:ext cx="2808288" cy="1452563"/>
          </a:xfrm>
          <a:prstGeom prst="ellipse">
            <a:avLst/>
          </a:prstGeom>
          <a:gradFill rotWithShape="1">
            <a:gsLst>
              <a:gs pos="0">
                <a:srgbClr val="FFFF00"/>
              </a:gs>
              <a:gs pos="100000">
                <a:schemeClr val="folHlink"/>
              </a:gs>
            </a:gsLst>
            <a:lin ang="18900000" scaled="1"/>
          </a:gradFill>
          <a:ln w="57150" cmpd="thickThin">
            <a:solidFill>
              <a:schemeClr val="folHlink"/>
            </a:solidFill>
            <a:round/>
            <a:headEnd/>
            <a:tailEnd/>
          </a:ln>
        </p:spPr>
        <p:txBody>
          <a:bodyPr wrap="none" anchor="ctr"/>
          <a:lstStyle/>
          <a:p>
            <a:pPr algn="ctr"/>
            <a:r>
              <a:rPr lang="kk-KZ" sz="2400" b="1" dirty="0" smtClean="0">
                <a:latin typeface="Castellar" pitchFamily="18" charset="0"/>
              </a:rPr>
              <a:t>Отанға=елдікке</a:t>
            </a:r>
            <a:endParaRPr lang="kk-KZ" sz="2400" b="1" dirty="0">
              <a:latin typeface="Castellar" pitchFamily="18" charset="0"/>
            </a:endParaRPr>
          </a:p>
        </p:txBody>
      </p:sp>
      <p:sp>
        <p:nvSpPr>
          <p:cNvPr id="11268" name="Oval 4"/>
          <p:cNvSpPr>
            <a:spLocks noChangeArrowheads="1"/>
          </p:cNvSpPr>
          <p:nvPr/>
        </p:nvSpPr>
        <p:spPr bwMode="auto">
          <a:xfrm>
            <a:off x="1" y="3429000"/>
            <a:ext cx="3124200" cy="1511300"/>
          </a:xfrm>
          <a:prstGeom prst="ellipse">
            <a:avLst/>
          </a:prstGeom>
          <a:gradFill rotWithShape="1">
            <a:gsLst>
              <a:gs pos="0">
                <a:srgbClr val="FFFF00"/>
              </a:gs>
              <a:gs pos="100000">
                <a:schemeClr val="folHlink"/>
              </a:gs>
            </a:gsLst>
            <a:lin ang="18900000" scaled="1"/>
          </a:gradFill>
          <a:ln w="57150" cmpd="thickThin">
            <a:solidFill>
              <a:schemeClr val="folHlink"/>
            </a:solidFill>
            <a:round/>
            <a:headEnd/>
            <a:tailEnd/>
          </a:ln>
        </p:spPr>
        <p:txBody>
          <a:bodyPr wrap="none" anchor="ctr"/>
          <a:lstStyle/>
          <a:p>
            <a:pPr algn="ctr"/>
            <a:r>
              <a:rPr lang="kk-KZ" sz="2400" b="1" dirty="0" smtClean="0"/>
              <a:t>туыс араларындағы </a:t>
            </a:r>
            <a:r>
              <a:rPr lang="ru-RU" sz="2400" b="1" dirty="0" smtClean="0"/>
              <a:t>=</a:t>
            </a:r>
            <a:endParaRPr lang="kk-KZ" sz="2400" b="1" dirty="0" smtClean="0"/>
          </a:p>
          <a:p>
            <a:pPr algn="ctr"/>
            <a:r>
              <a:rPr lang="kk-KZ" sz="2400" b="1" dirty="0" smtClean="0">
                <a:latin typeface="Castellar" pitchFamily="18" charset="0"/>
              </a:rPr>
              <a:t>татулық</a:t>
            </a:r>
            <a:endParaRPr lang="kk-KZ" sz="2400" b="1" dirty="0">
              <a:latin typeface="Castellar" pitchFamily="18" charset="0"/>
            </a:endParaRPr>
          </a:p>
        </p:txBody>
      </p:sp>
      <p:sp>
        <p:nvSpPr>
          <p:cNvPr id="11269" name="Oval 5"/>
          <p:cNvSpPr>
            <a:spLocks noChangeArrowheads="1"/>
          </p:cNvSpPr>
          <p:nvPr/>
        </p:nvSpPr>
        <p:spPr bwMode="auto">
          <a:xfrm>
            <a:off x="6381750" y="3276600"/>
            <a:ext cx="2457450" cy="1571625"/>
          </a:xfrm>
          <a:prstGeom prst="ellipse">
            <a:avLst/>
          </a:prstGeom>
          <a:gradFill rotWithShape="1">
            <a:gsLst>
              <a:gs pos="0">
                <a:srgbClr val="FFFF00"/>
              </a:gs>
              <a:gs pos="100000">
                <a:schemeClr val="folHlink"/>
              </a:gs>
            </a:gsLst>
            <a:lin ang="18900000" scaled="1"/>
          </a:gradFill>
          <a:ln w="57150" cmpd="thickThin">
            <a:solidFill>
              <a:schemeClr val="folHlink"/>
            </a:solidFill>
            <a:round/>
            <a:headEnd/>
            <a:tailEnd/>
          </a:ln>
        </p:spPr>
        <p:txBody>
          <a:bodyPr wrap="none" anchor="ctr"/>
          <a:lstStyle/>
          <a:p>
            <a:pPr algn="ctr"/>
            <a:r>
              <a:rPr lang="kk-KZ" sz="2400" b="1" dirty="0" smtClean="0"/>
              <a:t>ер мен әйел</a:t>
            </a:r>
            <a:r>
              <a:rPr lang="ru-RU" sz="2400" b="1" dirty="0" smtClean="0"/>
              <a:t>=</a:t>
            </a:r>
            <a:endParaRPr lang="kk-KZ" sz="2400" b="1" dirty="0" smtClean="0"/>
          </a:p>
          <a:p>
            <a:pPr algn="ctr"/>
            <a:r>
              <a:rPr lang="kk-KZ" sz="2400" b="1" dirty="0" smtClean="0">
                <a:latin typeface="Castellar" pitchFamily="18" charset="0"/>
              </a:rPr>
              <a:t>отбасы</a:t>
            </a:r>
            <a:endParaRPr lang="kk-KZ" sz="2400" b="1" dirty="0">
              <a:latin typeface="Castellar" pitchFamily="18" charset="0"/>
            </a:endParaRPr>
          </a:p>
        </p:txBody>
      </p:sp>
      <p:sp>
        <p:nvSpPr>
          <p:cNvPr id="11270" name="Oval 6"/>
          <p:cNvSpPr>
            <a:spLocks noChangeArrowheads="1"/>
          </p:cNvSpPr>
          <p:nvPr/>
        </p:nvSpPr>
        <p:spPr bwMode="auto">
          <a:xfrm>
            <a:off x="3500438" y="2071688"/>
            <a:ext cx="2447925" cy="1511300"/>
          </a:xfrm>
          <a:prstGeom prst="ellipse">
            <a:avLst/>
          </a:prstGeom>
          <a:gradFill rotWithShape="1">
            <a:gsLst>
              <a:gs pos="0">
                <a:srgbClr val="FFFF00"/>
              </a:gs>
              <a:gs pos="100000">
                <a:schemeClr val="folHlink"/>
              </a:gs>
            </a:gsLst>
            <a:lin ang="18900000" scaled="1"/>
          </a:gradFill>
          <a:ln w="57150" cmpd="thickThin">
            <a:solidFill>
              <a:schemeClr val="folHlink"/>
            </a:solidFill>
            <a:round/>
            <a:headEnd/>
            <a:tailEnd/>
          </a:ln>
        </p:spPr>
        <p:txBody>
          <a:bodyPr wrap="none" anchor="ctr"/>
          <a:lstStyle/>
          <a:p>
            <a:pPr algn="ctr"/>
            <a:endParaRPr lang="kk-KZ" sz="2000" b="1" dirty="0">
              <a:solidFill>
                <a:srgbClr val="660033"/>
              </a:solidFill>
              <a:latin typeface="Castellar" pitchFamily="18" charset="0"/>
            </a:endParaRPr>
          </a:p>
          <a:p>
            <a:pPr algn="ctr"/>
            <a:r>
              <a:rPr lang="kk-KZ" sz="2400" b="1" dirty="0" smtClean="0">
                <a:latin typeface="Castellar" pitchFamily="18" charset="0"/>
              </a:rPr>
              <a:t>Сүйіспеншілік</a:t>
            </a:r>
            <a:endParaRPr lang="kk-KZ" sz="2400" b="1" dirty="0">
              <a:latin typeface="Castellar" pitchFamily="18" charset="0"/>
            </a:endParaRPr>
          </a:p>
        </p:txBody>
      </p:sp>
      <p:sp>
        <p:nvSpPr>
          <p:cNvPr id="11271" name="Line 7"/>
          <p:cNvSpPr>
            <a:spLocks noChangeShapeType="1"/>
          </p:cNvSpPr>
          <p:nvPr/>
        </p:nvSpPr>
        <p:spPr bwMode="auto">
          <a:xfrm>
            <a:off x="5715000" y="3357563"/>
            <a:ext cx="714375" cy="428625"/>
          </a:xfrm>
          <a:prstGeom prst="line">
            <a:avLst/>
          </a:prstGeom>
          <a:noFill/>
          <a:ln w="57150">
            <a:solidFill>
              <a:schemeClr val="tx1"/>
            </a:solidFill>
            <a:round/>
            <a:headEnd/>
            <a:tailEnd type="triangle" w="med" len="med"/>
          </a:ln>
        </p:spPr>
        <p:txBody>
          <a:bodyPr/>
          <a:lstStyle/>
          <a:p>
            <a:endParaRPr lang="ru-RU"/>
          </a:p>
        </p:txBody>
      </p:sp>
      <p:sp>
        <p:nvSpPr>
          <p:cNvPr id="11272" name="Line 8"/>
          <p:cNvSpPr>
            <a:spLocks noChangeShapeType="1"/>
          </p:cNvSpPr>
          <p:nvPr/>
        </p:nvSpPr>
        <p:spPr bwMode="auto">
          <a:xfrm flipH="1">
            <a:off x="2643188" y="3214688"/>
            <a:ext cx="1000125" cy="642937"/>
          </a:xfrm>
          <a:prstGeom prst="line">
            <a:avLst/>
          </a:prstGeom>
          <a:noFill/>
          <a:ln w="57150">
            <a:solidFill>
              <a:schemeClr val="tx1"/>
            </a:solidFill>
            <a:round/>
            <a:headEnd/>
            <a:tailEnd type="triangle" w="med" len="med"/>
          </a:ln>
        </p:spPr>
        <p:txBody>
          <a:bodyPr/>
          <a:lstStyle/>
          <a:p>
            <a:endParaRPr lang="ru-RU"/>
          </a:p>
        </p:txBody>
      </p:sp>
      <p:sp>
        <p:nvSpPr>
          <p:cNvPr id="11273" name="Line 9"/>
          <p:cNvSpPr>
            <a:spLocks noChangeShapeType="1"/>
          </p:cNvSpPr>
          <p:nvPr/>
        </p:nvSpPr>
        <p:spPr bwMode="auto">
          <a:xfrm flipV="1">
            <a:off x="5867400" y="1828800"/>
            <a:ext cx="857250" cy="642938"/>
          </a:xfrm>
          <a:prstGeom prst="line">
            <a:avLst/>
          </a:prstGeom>
          <a:noFill/>
          <a:ln w="57150">
            <a:solidFill>
              <a:schemeClr val="tx1"/>
            </a:solidFill>
            <a:round/>
            <a:headEnd/>
            <a:tailEnd type="triangle" w="med" len="med"/>
          </a:ln>
        </p:spPr>
        <p:txBody>
          <a:bodyPr/>
          <a:lstStyle/>
          <a:p>
            <a:endParaRPr lang="ru-RU"/>
          </a:p>
        </p:txBody>
      </p:sp>
      <p:sp>
        <p:nvSpPr>
          <p:cNvPr id="11274" name="Line 10"/>
          <p:cNvSpPr>
            <a:spLocks noChangeShapeType="1"/>
          </p:cNvSpPr>
          <p:nvPr/>
        </p:nvSpPr>
        <p:spPr bwMode="auto">
          <a:xfrm flipH="1" flipV="1">
            <a:off x="2819400" y="2133600"/>
            <a:ext cx="857250" cy="285750"/>
          </a:xfrm>
          <a:prstGeom prst="line">
            <a:avLst/>
          </a:prstGeom>
          <a:noFill/>
          <a:ln w="57150">
            <a:solidFill>
              <a:schemeClr val="tx1"/>
            </a:solidFill>
            <a:round/>
            <a:headEnd/>
            <a:tailEnd type="triangle" w="med" len="med"/>
          </a:ln>
        </p:spPr>
        <p:txBody>
          <a:bodyPr/>
          <a:lstStyle/>
          <a:p>
            <a:endParaRPr lang="ru-RU"/>
          </a:p>
        </p:txBody>
      </p:sp>
      <p:sp>
        <p:nvSpPr>
          <p:cNvPr id="11275" name="Oval 4"/>
          <p:cNvSpPr>
            <a:spLocks noChangeArrowheads="1"/>
          </p:cNvSpPr>
          <p:nvPr/>
        </p:nvSpPr>
        <p:spPr bwMode="auto">
          <a:xfrm>
            <a:off x="2743201" y="285750"/>
            <a:ext cx="3048000" cy="1214438"/>
          </a:xfrm>
          <a:prstGeom prst="ellipse">
            <a:avLst/>
          </a:prstGeom>
          <a:gradFill rotWithShape="1">
            <a:gsLst>
              <a:gs pos="0">
                <a:srgbClr val="FFFF00"/>
              </a:gs>
              <a:gs pos="100000">
                <a:schemeClr val="folHlink"/>
              </a:gs>
            </a:gsLst>
            <a:lin ang="18900000" scaled="1"/>
          </a:gradFill>
          <a:ln w="57150" cmpd="thickThin">
            <a:solidFill>
              <a:schemeClr val="folHlink"/>
            </a:solidFill>
            <a:round/>
            <a:headEnd/>
            <a:tailEnd/>
          </a:ln>
        </p:spPr>
        <p:txBody>
          <a:bodyPr wrap="none" anchor="ctr"/>
          <a:lstStyle/>
          <a:p>
            <a:pPr algn="ctr"/>
            <a:r>
              <a:rPr lang="kk-KZ" sz="2400" b="1" dirty="0" smtClean="0"/>
              <a:t>адам мен Жаратушы</a:t>
            </a:r>
            <a:r>
              <a:rPr lang="ru-RU" sz="2400" b="1" dirty="0" smtClean="0"/>
              <a:t>=</a:t>
            </a:r>
            <a:endParaRPr lang="kk-KZ" sz="2400" b="1" dirty="0" smtClean="0"/>
          </a:p>
          <a:p>
            <a:pPr algn="ctr"/>
            <a:r>
              <a:rPr lang="kk-KZ" sz="2400" b="1" dirty="0" smtClean="0">
                <a:latin typeface="Castellar" pitchFamily="18" charset="0"/>
              </a:rPr>
              <a:t>имандылық</a:t>
            </a:r>
            <a:endParaRPr lang="kk-KZ" sz="2400" b="1" dirty="0">
              <a:latin typeface="Castellar" pitchFamily="18" charset="0"/>
            </a:endParaRPr>
          </a:p>
        </p:txBody>
      </p:sp>
      <p:sp>
        <p:nvSpPr>
          <p:cNvPr id="11276" name="Line 9"/>
          <p:cNvSpPr>
            <a:spLocks noChangeShapeType="1"/>
          </p:cNvSpPr>
          <p:nvPr/>
        </p:nvSpPr>
        <p:spPr bwMode="auto">
          <a:xfrm flipH="1" flipV="1">
            <a:off x="4343400" y="1447800"/>
            <a:ext cx="71438" cy="642938"/>
          </a:xfrm>
          <a:prstGeom prst="line">
            <a:avLst/>
          </a:prstGeom>
          <a:noFill/>
          <a:ln w="57150">
            <a:solidFill>
              <a:schemeClr val="tx1"/>
            </a:solidFill>
            <a:round/>
            <a:headEnd/>
            <a:tailEnd type="triangle" w="med" len="med"/>
          </a:ln>
        </p:spPr>
        <p:txBody>
          <a:bodyPr/>
          <a:lstStyle/>
          <a:p>
            <a:endParaRPr lang="ru-RU"/>
          </a:p>
        </p:txBody>
      </p:sp>
      <p:sp>
        <p:nvSpPr>
          <p:cNvPr id="11277" name="Line 9"/>
          <p:cNvSpPr>
            <a:spLocks noChangeShapeType="1"/>
          </p:cNvSpPr>
          <p:nvPr/>
        </p:nvSpPr>
        <p:spPr bwMode="auto">
          <a:xfrm flipH="1">
            <a:off x="4597400" y="3571875"/>
            <a:ext cx="46038" cy="857250"/>
          </a:xfrm>
          <a:prstGeom prst="line">
            <a:avLst/>
          </a:prstGeom>
          <a:noFill/>
          <a:ln w="57150">
            <a:solidFill>
              <a:schemeClr val="tx1"/>
            </a:solidFill>
            <a:round/>
            <a:headEnd/>
            <a:tailEnd type="triangle" w="med" len="med"/>
          </a:ln>
        </p:spPr>
        <p:txBody>
          <a:bodyPr/>
          <a:lstStyle/>
          <a:p>
            <a:endParaRPr lang="ru-RU"/>
          </a:p>
        </p:txBody>
      </p:sp>
      <p:sp>
        <p:nvSpPr>
          <p:cNvPr id="11278" name="Oval 4"/>
          <p:cNvSpPr>
            <a:spLocks noChangeArrowheads="1"/>
          </p:cNvSpPr>
          <p:nvPr/>
        </p:nvSpPr>
        <p:spPr bwMode="auto">
          <a:xfrm>
            <a:off x="3286125" y="4429125"/>
            <a:ext cx="2733675" cy="1511300"/>
          </a:xfrm>
          <a:prstGeom prst="ellipse">
            <a:avLst/>
          </a:prstGeom>
          <a:gradFill rotWithShape="1">
            <a:gsLst>
              <a:gs pos="0">
                <a:srgbClr val="FFFF00"/>
              </a:gs>
              <a:gs pos="100000">
                <a:schemeClr val="folHlink"/>
              </a:gs>
            </a:gsLst>
            <a:lin ang="18900000" scaled="1"/>
          </a:gradFill>
          <a:ln w="57150" cmpd="thickThin">
            <a:solidFill>
              <a:schemeClr val="folHlink"/>
            </a:solidFill>
            <a:round/>
            <a:headEnd/>
            <a:tailEnd/>
          </a:ln>
        </p:spPr>
        <p:txBody>
          <a:bodyPr wrap="none" anchor="ctr"/>
          <a:lstStyle/>
          <a:p>
            <a:pPr algn="ctr"/>
            <a:r>
              <a:rPr lang="kk-KZ" sz="2400" b="1" dirty="0" smtClean="0"/>
              <a:t>ата-ана мен бала</a:t>
            </a:r>
            <a:r>
              <a:rPr lang="ru-RU" sz="2400" b="1" dirty="0" smtClean="0"/>
              <a:t>=</a:t>
            </a:r>
            <a:endParaRPr lang="kk-KZ" sz="2400" b="1" dirty="0" smtClean="0"/>
          </a:p>
          <a:p>
            <a:pPr algn="ctr"/>
            <a:r>
              <a:rPr lang="kk-KZ" sz="2400" b="1" dirty="0" smtClean="0">
                <a:latin typeface="Castellar" pitchFamily="18" charset="0"/>
              </a:rPr>
              <a:t>мейірімділік</a:t>
            </a:r>
            <a:endParaRPr lang="kk-KZ" sz="2400" b="1" dirty="0">
              <a:latin typeface="Castellar"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Жулдыз\Документы\картинки для ЖУЛДЫЗ\Blue_blue_sky_by_Eevee90.jpg"/>
          <p:cNvPicPr>
            <a:picLocks noChangeAspect="1" noChangeArrowheads="1"/>
          </p:cNvPicPr>
          <p:nvPr/>
        </p:nvPicPr>
        <p:blipFill>
          <a:blip r:embed="rId2"/>
          <a:srcRect l="7702" t="2255" r="3003" b="4377"/>
          <a:stretch>
            <a:fillRect/>
          </a:stretch>
        </p:blipFill>
        <p:spPr bwMode="auto">
          <a:xfrm>
            <a:off x="0" y="0"/>
            <a:ext cx="9144000" cy="6858000"/>
          </a:xfrm>
          <a:prstGeom prst="rect">
            <a:avLst/>
          </a:prstGeom>
          <a:noFill/>
        </p:spPr>
      </p:pic>
      <p:sp>
        <p:nvSpPr>
          <p:cNvPr id="4" name="Подзаголовок 3"/>
          <p:cNvSpPr>
            <a:spLocks noGrp="1"/>
          </p:cNvSpPr>
          <p:nvPr>
            <p:ph type="subTitle" idx="1"/>
          </p:nvPr>
        </p:nvSpPr>
        <p:spPr>
          <a:xfrm>
            <a:off x="381000" y="1752600"/>
            <a:ext cx="8382000" cy="4724400"/>
          </a:xfrm>
        </p:spPr>
        <p:txBody>
          <a:bodyPr>
            <a:normAutofit/>
          </a:bodyPr>
          <a:lstStyle/>
          <a:p>
            <a:r>
              <a:rPr lang="kk-KZ" sz="4000" b="1" dirty="0" smtClean="0">
                <a:solidFill>
                  <a:srgbClr val="FFC000"/>
                </a:solidFill>
                <a:latin typeface="Times New Roman" pitchFamily="18" charset="0"/>
                <a:cs typeface="Times New Roman" pitchFamily="18" charset="0"/>
              </a:rPr>
              <a:t>Шынайы сүйіспеншіліктің басы да, соңы да болмайды. Ол барлық уақытқа бірдей – өткенде де, бүгінгіде де, болашақта да өмір сүреді. Өмір мен сүйіспеншілік екі бөлек емес, өмір мен сүйіспеншілік бір бүтін.</a:t>
            </a:r>
            <a:endParaRPr lang="ru-RU" sz="4000" b="1" dirty="0">
              <a:solidFill>
                <a:srgbClr val="FFC00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nvGraphicFramePr>
        <p:xfrm>
          <a:off x="762000" y="228600"/>
          <a:ext cx="73914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noChangeArrowheads="1"/>
          </p:cNvPicPr>
          <p:nvPr/>
        </p:nvPicPr>
        <p:blipFill>
          <a:blip r:embed="rId6" cstate="print"/>
          <a:srcRect/>
          <a:stretch>
            <a:fillRect/>
          </a:stretch>
        </p:blipFill>
        <p:spPr bwMode="auto">
          <a:xfrm>
            <a:off x="2286000" y="0"/>
            <a:ext cx="1828801" cy="2209800"/>
          </a:xfrm>
          <a:prstGeom prst="rect">
            <a:avLst/>
          </a:prstGeom>
          <a:noFill/>
          <a:ln w="9525">
            <a:noFill/>
            <a:miter lim="800000"/>
            <a:headEnd/>
            <a:tailEnd/>
          </a:ln>
        </p:spPr>
      </p:pic>
      <p:pic>
        <p:nvPicPr>
          <p:cNvPr id="1026" name="Picture 2" descr="D:\Жулдыз\Документы\картинки для ЖУЛДЫЗ\4a771b6716328.jpg"/>
          <p:cNvPicPr>
            <a:picLocks noChangeAspect="1" noChangeArrowheads="1"/>
          </p:cNvPicPr>
          <p:nvPr/>
        </p:nvPicPr>
        <p:blipFill>
          <a:blip r:embed="rId7"/>
          <a:srcRect l="15517" t="11035" r="13793" b="6207"/>
          <a:stretch>
            <a:fillRect/>
          </a:stretch>
        </p:blipFill>
        <p:spPr bwMode="auto">
          <a:xfrm>
            <a:off x="2133600" y="4724400"/>
            <a:ext cx="2057400" cy="2133600"/>
          </a:xfrm>
          <a:prstGeom prst="rect">
            <a:avLst/>
          </a:prstGeom>
          <a:noFill/>
        </p:spPr>
      </p:pic>
      <p:pic>
        <p:nvPicPr>
          <p:cNvPr id="1027" name="Picture 3" descr="D:\Жулдыз\Документы\картинки для ЖУЛДЫЗ\moon_0.jpg"/>
          <p:cNvPicPr>
            <a:picLocks noChangeAspect="1" noChangeArrowheads="1"/>
          </p:cNvPicPr>
          <p:nvPr/>
        </p:nvPicPr>
        <p:blipFill>
          <a:blip r:embed="rId8"/>
          <a:srcRect/>
          <a:stretch>
            <a:fillRect/>
          </a:stretch>
        </p:blipFill>
        <p:spPr bwMode="auto">
          <a:xfrm>
            <a:off x="2133600" y="2438400"/>
            <a:ext cx="2019300" cy="2209800"/>
          </a:xfrm>
          <a:prstGeom prst="rect">
            <a:avLst/>
          </a:prstGeom>
          <a:noFill/>
        </p:spPr>
      </p:pic>
      <p:sp>
        <p:nvSpPr>
          <p:cNvPr id="7" name="Стрелка вправо 6"/>
          <p:cNvSpPr/>
          <p:nvPr/>
        </p:nvSpPr>
        <p:spPr>
          <a:xfrm>
            <a:off x="3962400" y="1600200"/>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p:cNvSpPr/>
          <p:nvPr/>
        </p:nvSpPr>
        <p:spPr>
          <a:xfrm>
            <a:off x="3962400" y="3200400"/>
            <a:ext cx="838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4038600" y="5029200"/>
            <a:ext cx="838200" cy="38100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1253853098_ramka_s_cvetami"/>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195" name="Rectangle 6"/>
          <p:cNvSpPr>
            <a:spLocks noChangeArrowheads="1"/>
          </p:cNvSpPr>
          <p:nvPr/>
        </p:nvSpPr>
        <p:spPr bwMode="auto">
          <a:xfrm>
            <a:off x="3492500" y="1557338"/>
            <a:ext cx="4170363" cy="369887"/>
          </a:xfrm>
          <a:prstGeom prst="rect">
            <a:avLst/>
          </a:prstGeom>
          <a:noFill/>
          <a:ln w="9525">
            <a:noFill/>
            <a:miter lim="800000"/>
            <a:headEnd/>
            <a:tailEnd/>
          </a:ln>
        </p:spPr>
        <p:txBody>
          <a:bodyPr>
            <a:spAutoFit/>
          </a:bodyPr>
          <a:lstStyle/>
          <a:p>
            <a:r>
              <a:rPr lang="kk-KZ" b="1">
                <a:solidFill>
                  <a:srgbClr val="FF0000"/>
                </a:solidFill>
              </a:rPr>
              <a:t>              </a:t>
            </a:r>
          </a:p>
        </p:txBody>
      </p:sp>
      <p:sp>
        <p:nvSpPr>
          <p:cNvPr id="8196" name="Прямоугольник 1"/>
          <p:cNvSpPr>
            <a:spLocks noChangeArrowheads="1"/>
          </p:cNvSpPr>
          <p:nvPr/>
        </p:nvSpPr>
        <p:spPr bwMode="auto">
          <a:xfrm>
            <a:off x="2700338" y="1557338"/>
            <a:ext cx="5759450" cy="3970337"/>
          </a:xfrm>
          <a:prstGeom prst="rect">
            <a:avLst/>
          </a:prstGeom>
          <a:noFill/>
          <a:ln w="9525">
            <a:noFill/>
            <a:miter lim="800000"/>
            <a:headEnd/>
            <a:tailEnd/>
          </a:ln>
        </p:spPr>
        <p:txBody>
          <a:bodyPr>
            <a:spAutoFit/>
          </a:bodyPr>
          <a:lstStyle/>
          <a:p>
            <a:r>
              <a:rPr lang="ru-RU"/>
              <a:t>   </a:t>
            </a:r>
          </a:p>
          <a:p>
            <a:endParaRPr lang="ru-RU">
              <a:solidFill>
                <a:srgbClr val="FF0000"/>
              </a:solidFill>
            </a:endParaRPr>
          </a:p>
          <a:p>
            <a:r>
              <a:rPr lang="ru-RU">
                <a:solidFill>
                  <a:srgbClr val="FF0000"/>
                </a:solidFill>
              </a:rPr>
              <a:t>  </a:t>
            </a:r>
            <a:r>
              <a:rPr lang="ru-RU" sz="2400" b="1" i="1">
                <a:solidFill>
                  <a:srgbClr val="FF0000"/>
                </a:solidFill>
              </a:rPr>
              <a:t>Махаббат — </a:t>
            </a:r>
            <a:r>
              <a:rPr lang="ru-RU" sz="2400" b="1" i="1">
                <a:solidFill>
                  <a:srgbClr val="002060"/>
                </a:solidFill>
              </a:rPr>
              <a:t>адам жанының асыл қасиеті, асқақ мұраты, таным тұғыры, риясыз, ынтық, нәзік сезімі.</a:t>
            </a:r>
          </a:p>
          <a:p>
            <a:endParaRPr lang="ru-RU" sz="2400" b="1" i="1">
              <a:solidFill>
                <a:srgbClr val="002060"/>
              </a:solidFill>
            </a:endParaRPr>
          </a:p>
          <a:p>
            <a:r>
              <a:rPr lang="ru-RU" sz="2400" b="1" i="1">
                <a:solidFill>
                  <a:srgbClr val="FF0000"/>
                </a:solidFill>
              </a:rPr>
              <a:t>Махаббат- </a:t>
            </a:r>
            <a:r>
              <a:rPr lang="ru-RU" sz="2400" b="1" i="1">
                <a:solidFill>
                  <a:srgbClr val="002060"/>
                </a:solidFill>
              </a:rPr>
              <a:t>адам жүрегін нұрлы қуанышқа бөлеп, рухына қанат бітіретін ең күшті, ең тұрақты, ең асқақ сүйіспеншілік сезімі. </a:t>
            </a:r>
          </a:p>
        </p:txBody>
      </p:sp>
    </p:spTree>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Жулдыз\Документы\картинки для ЖУЛДЫЗ\8800.jpg"/>
          <p:cNvPicPr>
            <a:picLocks noChangeAspect="1" noChangeArrowheads="1"/>
          </p:cNvPicPr>
          <p:nvPr/>
        </p:nvPicPr>
        <p:blipFill>
          <a:blip r:embed="rId2"/>
          <a:srcRect/>
          <a:stretch>
            <a:fillRect/>
          </a:stretch>
        </p:blipFill>
        <p:spPr bwMode="auto">
          <a:xfrm>
            <a:off x="0" y="0"/>
            <a:ext cx="9753600" cy="7315200"/>
          </a:xfrm>
          <a:prstGeom prst="rect">
            <a:avLst/>
          </a:prstGeom>
          <a:noFill/>
        </p:spPr>
      </p:pic>
      <p:sp>
        <p:nvSpPr>
          <p:cNvPr id="5" name="Заголовок 4"/>
          <p:cNvSpPr>
            <a:spLocks noGrp="1"/>
          </p:cNvSpPr>
          <p:nvPr>
            <p:ph type="title"/>
          </p:nvPr>
        </p:nvSpPr>
        <p:spPr>
          <a:xfrm>
            <a:off x="609600" y="5715000"/>
            <a:ext cx="8229600"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k-KZ" b="1" cap="all" dirty="0" smtClean="0">
                <a:ln w="0"/>
                <a:solidFill>
                  <a:srgbClr val="C00000"/>
                </a:solidFill>
                <a:effectLst>
                  <a:reflection blurRad="12700" stA="50000" endPos="50000" dist="5000" dir="5400000" sy="-100000" rotWithShape="0"/>
                </a:effectLst>
              </a:rPr>
              <a:t>сүйіспеншілік жайлы аңыз</a:t>
            </a:r>
            <a:endParaRPr lang="ru-RU" b="1" cap="all" dirty="0">
              <a:ln w="0"/>
              <a:solidFill>
                <a:srgbClr val="C00000"/>
              </a:solidFill>
              <a:effectLst>
                <a:reflection blurRad="12700" stA="50000" endPos="50000" dist="5000" dir="5400000" sy="-100000" rotWithShape="0"/>
              </a:effectLst>
            </a:endParaRPr>
          </a:p>
        </p:txBody>
      </p:sp>
    </p:spTree>
  </p:cSld>
  <p:clrMapOvr>
    <a:masterClrMapping/>
  </p:clrMapOvr>
</p:sld>
</file>

<file path=ppt/theme/theme1.xml><?xml version="1.0" encoding="utf-8"?>
<a:theme xmlns:a="http://schemas.openxmlformats.org/drawingml/2006/main" name="Тема Office">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512</Words>
  <PresentationFormat>Экран (4:3)</PresentationFormat>
  <Paragraphs>59</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Махаббат-өмір нәрі</vt:lpstr>
      <vt:lpstr>Слайд 2</vt:lpstr>
      <vt:lpstr>Слайд 3</vt:lpstr>
      <vt:lpstr> </vt:lpstr>
      <vt:lpstr>Слайд 5</vt:lpstr>
      <vt:lpstr>Слайд 6</vt:lpstr>
      <vt:lpstr>Слайд 7</vt:lpstr>
      <vt:lpstr>Слайд 8</vt:lpstr>
      <vt:lpstr>сүйіспеншілік жайлы аңыз</vt:lpstr>
      <vt:lpstr>Слайд 10</vt:lpstr>
      <vt:lpstr>Слайд 11</vt:lpstr>
      <vt:lpstr>Топпен ән айту</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Тақырыбы:</dc:title>
  <dc:creator>Администратор</dc:creator>
  <cp:lastModifiedBy>Windows 7</cp:lastModifiedBy>
  <cp:revision>12</cp:revision>
  <dcterms:created xsi:type="dcterms:W3CDTF">2014-10-14T16:39:03Z</dcterms:created>
  <dcterms:modified xsi:type="dcterms:W3CDTF">2014-10-14T18:17:29Z</dcterms:modified>
</cp:coreProperties>
</file>