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264" r:id="rId5"/>
    <p:sldId id="258" r:id="rId6"/>
    <p:sldId id="260" r:id="rId7"/>
    <p:sldId id="259" r:id="rId8"/>
    <p:sldId id="261" r:id="rId9"/>
    <p:sldId id="262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A37B-8E2E-449F-8B49-1AF8B00B4178}" type="datetimeFigureOut">
              <a:rPr lang="ru-RU" smtClean="0"/>
              <a:t>22.12.2014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B23AF-5A32-4626-9D15-42243D3EF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6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A37B-8E2E-449F-8B49-1AF8B00B4178}" type="datetimeFigureOut">
              <a:rPr lang="ru-RU" smtClean="0"/>
              <a:t>22.12.2014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B23AF-5A32-4626-9D15-42243D3EF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856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A37B-8E2E-449F-8B49-1AF8B00B4178}" type="datetimeFigureOut">
              <a:rPr lang="ru-RU" smtClean="0"/>
              <a:t>22.12.2014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B23AF-5A32-4626-9D15-42243D3EF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3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A37B-8E2E-449F-8B49-1AF8B00B4178}" type="datetimeFigureOut">
              <a:rPr lang="ru-RU" smtClean="0"/>
              <a:t>22.12.2014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B23AF-5A32-4626-9D15-42243D3EF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538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A37B-8E2E-449F-8B49-1AF8B00B4178}" type="datetimeFigureOut">
              <a:rPr lang="ru-RU" smtClean="0"/>
              <a:t>22.12.2014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B23AF-5A32-4626-9D15-42243D3EF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454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A37B-8E2E-449F-8B49-1AF8B00B4178}" type="datetimeFigureOut">
              <a:rPr lang="ru-RU" smtClean="0"/>
              <a:t>22.12.2014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B23AF-5A32-4626-9D15-42243D3EF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139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A37B-8E2E-449F-8B49-1AF8B00B4178}" type="datetimeFigureOut">
              <a:rPr lang="ru-RU" smtClean="0"/>
              <a:t>22.12.2014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B23AF-5A32-4626-9D15-42243D3EF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73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A37B-8E2E-449F-8B49-1AF8B00B4178}" type="datetimeFigureOut">
              <a:rPr lang="ru-RU" smtClean="0"/>
              <a:t>22.12.2014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B23AF-5A32-4626-9D15-42243D3EF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54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A37B-8E2E-449F-8B49-1AF8B00B4178}" type="datetimeFigureOut">
              <a:rPr lang="ru-RU" smtClean="0"/>
              <a:t>22.12.2014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B23AF-5A32-4626-9D15-42243D3EF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035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A37B-8E2E-449F-8B49-1AF8B00B4178}" type="datetimeFigureOut">
              <a:rPr lang="ru-RU" smtClean="0"/>
              <a:t>22.12.2014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B23AF-5A32-4626-9D15-42243D3EF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582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AA37B-8E2E-449F-8B49-1AF8B00B4178}" type="datetimeFigureOut">
              <a:rPr lang="ru-RU" smtClean="0"/>
              <a:t>22.12.2014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B23AF-5A32-4626-9D15-42243D3EF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268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AA37B-8E2E-449F-8B49-1AF8B00B4178}" type="datetimeFigureOut">
              <a:rPr lang="ru-RU" smtClean="0"/>
              <a:t>22.12.2014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B23AF-5A32-4626-9D15-42243D3EF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71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madenimura.kz/media/uploads/pages/muz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0"/>
            <a:ext cx="685163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4632" cy="2475706"/>
          </a:xfrm>
        </p:spPr>
        <p:txBody>
          <a:bodyPr>
            <a:normAutofit/>
          </a:bodyPr>
          <a:lstStyle/>
          <a:p>
            <a:r>
              <a:rPr lang="kk-KZ" sz="5400" b="1" i="1" dirty="0" smtClean="0"/>
              <a:t>Қазақтың музыкалық аспаптары</a:t>
            </a:r>
            <a:endParaRPr lang="ru-RU" sz="5400" b="1" i="1" dirty="0"/>
          </a:p>
        </p:txBody>
      </p:sp>
    </p:spTree>
    <p:extLst>
      <p:ext uri="{BB962C8B-B14F-4D97-AF65-F5344CB8AC3E}">
        <p14:creationId xmlns:p14="http://schemas.microsoft.com/office/powerpoint/2010/main" val="234999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go1.imgsmail.ru/imgpreview?key=http%3A//kolokolnikov.kz/wp-content/uploads/posts/kmi/kaz_mus_instr_9.jpg&amp;mb=imgdb_preview_518&amp;q=90&amp;w=20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004" y="3068960"/>
            <a:ext cx="3007305" cy="327442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Дауылпаз</a:t>
            </a:r>
            <a:endParaRPr lang="ru-RU" b="1" dirty="0"/>
          </a:p>
        </p:txBody>
      </p:sp>
      <p:pic>
        <p:nvPicPr>
          <p:cNvPr id="5" name="Объект 4" descr="http://go3.imgsmail.ru/imgpreview?key=http%3A//www.kazakhistory.ru/images/post32big5.jpg&amp;mb=imgdb_preview_1388&amp;q=90&amp;w=144"/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68" y="1268760"/>
            <a:ext cx="2478732" cy="24225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 smtClean="0"/>
              <a:t>Дауылпаз</a:t>
            </a:r>
            <a:r>
              <a:rPr lang="ru-RU" dirty="0" smtClean="0"/>
              <a:t> – </a:t>
            </a:r>
            <a:r>
              <a:rPr lang="ru-RU" dirty="0" err="1" smtClean="0"/>
              <a:t>қазақтың</a:t>
            </a:r>
            <a:r>
              <a:rPr lang="ru-RU" dirty="0" smtClean="0"/>
              <a:t> </a:t>
            </a:r>
            <a:r>
              <a:rPr lang="ru-RU" dirty="0" err="1" smtClean="0"/>
              <a:t>ұрып</a:t>
            </a:r>
            <a:r>
              <a:rPr lang="ru-RU" dirty="0" smtClean="0"/>
              <a:t> ой-</a:t>
            </a:r>
            <a:r>
              <a:rPr lang="ru-RU" dirty="0" err="1" smtClean="0"/>
              <a:t>налатын</a:t>
            </a:r>
            <a:r>
              <a:rPr lang="ru-RU" dirty="0" smtClean="0"/>
              <a:t> </a:t>
            </a:r>
            <a:r>
              <a:rPr lang="ru-RU" dirty="0" err="1" smtClean="0"/>
              <a:t>көне</a:t>
            </a:r>
            <a:r>
              <a:rPr lang="ru-RU" dirty="0" smtClean="0"/>
              <a:t> саз </a:t>
            </a:r>
            <a:r>
              <a:rPr lang="ru-RU" dirty="0" err="1" smtClean="0"/>
              <a:t>аспапбы.Ертеректе</a:t>
            </a:r>
            <a:r>
              <a:rPr lang="ru-RU" dirty="0" smtClean="0"/>
              <a:t> </a:t>
            </a:r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 smtClean="0"/>
              <a:t>аспап</a:t>
            </a:r>
            <a:r>
              <a:rPr lang="ru-RU" dirty="0" smtClean="0"/>
              <a:t> </a:t>
            </a:r>
            <a:r>
              <a:rPr lang="ru-RU" dirty="0" err="1" smtClean="0"/>
              <a:t>соғыс</a:t>
            </a:r>
            <a:r>
              <a:rPr lang="ru-RU" dirty="0" smtClean="0"/>
              <a:t> </a:t>
            </a:r>
            <a:r>
              <a:rPr lang="ru-RU" dirty="0" err="1" smtClean="0"/>
              <a:t>құралы</a:t>
            </a:r>
            <a:r>
              <a:rPr lang="ru-RU" dirty="0" smtClean="0"/>
              <a:t> </a:t>
            </a:r>
            <a:r>
              <a:rPr lang="ru-RU" dirty="0" err="1" smtClean="0"/>
              <a:t>ретінде</a:t>
            </a:r>
            <a:r>
              <a:rPr lang="ru-RU" dirty="0" smtClean="0"/>
              <a:t> </a:t>
            </a:r>
            <a:r>
              <a:rPr lang="ru-RU" dirty="0" err="1" smtClean="0"/>
              <a:t>айбар</a:t>
            </a:r>
            <a:r>
              <a:rPr lang="ru-RU" dirty="0" smtClean="0"/>
              <a:t> </a:t>
            </a:r>
            <a:r>
              <a:rPr lang="ru-RU" dirty="0" err="1" smtClean="0"/>
              <a:t>беріп</a:t>
            </a:r>
            <a:r>
              <a:rPr lang="ru-RU" dirty="0" smtClean="0"/>
              <a:t>, </a:t>
            </a:r>
            <a:r>
              <a:rPr lang="ru-RU" dirty="0" err="1" smtClean="0"/>
              <a:t>қыр</a:t>
            </a:r>
            <a:r>
              <a:rPr lang="ru-RU" dirty="0" smtClean="0"/>
              <a:t> </a:t>
            </a:r>
            <a:r>
              <a:rPr lang="ru-RU" dirty="0" err="1" smtClean="0"/>
              <a:t>көрсету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қолданған</a:t>
            </a:r>
            <a:r>
              <a:rPr lang="ru-RU" dirty="0" smtClean="0"/>
              <a:t>. </a:t>
            </a:r>
            <a:r>
              <a:rPr lang="ru-RU" dirty="0" err="1" smtClean="0"/>
              <a:t>Бертін</a:t>
            </a:r>
            <a:r>
              <a:rPr lang="ru-RU" dirty="0" smtClean="0"/>
              <a:t> </a:t>
            </a:r>
            <a:r>
              <a:rPr lang="ru-RU" dirty="0" err="1" smtClean="0"/>
              <a:t>келе</a:t>
            </a:r>
            <a:r>
              <a:rPr lang="ru-RU" dirty="0" smtClean="0"/>
              <a:t> </a:t>
            </a:r>
            <a:r>
              <a:rPr lang="ru-RU" dirty="0" err="1" smtClean="0"/>
              <a:t>дауылпазды</a:t>
            </a:r>
            <a:r>
              <a:rPr lang="ru-RU" dirty="0" smtClean="0"/>
              <a:t> </a:t>
            </a:r>
            <a:r>
              <a:rPr lang="ru-RU" dirty="0" err="1" smtClean="0"/>
              <a:t>аңшылық</a:t>
            </a:r>
            <a:r>
              <a:rPr lang="ru-RU" dirty="0" smtClean="0"/>
              <a:t> пен </a:t>
            </a:r>
            <a:r>
              <a:rPr lang="ru-RU" dirty="0" err="1" smtClean="0"/>
              <a:t>құсбегілікке</a:t>
            </a:r>
            <a:r>
              <a:rPr lang="ru-RU" dirty="0" smtClean="0"/>
              <a:t> де </a:t>
            </a:r>
            <a:r>
              <a:rPr lang="ru-RU" dirty="0" err="1" smtClean="0"/>
              <a:t>пайдаланатын</a:t>
            </a:r>
            <a:r>
              <a:rPr lang="ru-RU" dirty="0" smtClean="0"/>
              <a:t> </a:t>
            </a:r>
            <a:r>
              <a:rPr lang="ru-RU" dirty="0" err="1" smtClean="0"/>
              <a:t>болған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459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Асатаяқ</a:t>
            </a:r>
            <a:endParaRPr lang="ru-RU" b="1" dirty="0"/>
          </a:p>
        </p:txBody>
      </p:sp>
      <p:pic>
        <p:nvPicPr>
          <p:cNvPr id="5" name="Объект 4" descr="http://massaget.kz/userdata/uploads/u18/100156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1935312" cy="269019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err="1" smtClean="0"/>
              <a:t>Асатаяқ</a:t>
            </a:r>
            <a:r>
              <a:rPr lang="ru-RU" dirty="0" smtClean="0"/>
              <a:t> - </a:t>
            </a:r>
            <a:r>
              <a:rPr lang="ru-RU" dirty="0" err="1" smtClean="0"/>
              <a:t>қазақ</a:t>
            </a:r>
            <a:r>
              <a:rPr lang="ru-RU" dirty="0" smtClean="0"/>
              <a:t> </a:t>
            </a:r>
            <a:r>
              <a:rPr lang="ru-RU" dirty="0" err="1" smtClean="0"/>
              <a:t>халқының</a:t>
            </a:r>
            <a:r>
              <a:rPr lang="ru-RU" dirty="0" smtClean="0"/>
              <a:t> </a:t>
            </a:r>
            <a:r>
              <a:rPr lang="ru-RU" dirty="0" err="1" smtClean="0"/>
              <a:t>ежелгі</a:t>
            </a:r>
            <a:r>
              <a:rPr lang="ru-RU" dirty="0" smtClean="0"/>
              <a:t> </a:t>
            </a:r>
            <a:r>
              <a:rPr lang="ru-RU" dirty="0" err="1" smtClean="0"/>
              <a:t>музыкалық</a:t>
            </a:r>
            <a:r>
              <a:rPr lang="ru-RU" dirty="0" smtClean="0"/>
              <a:t> </a:t>
            </a:r>
            <a:r>
              <a:rPr lang="ru-RU" dirty="0" err="1" smtClean="0"/>
              <a:t>аспабы</a:t>
            </a:r>
            <a:r>
              <a:rPr lang="ru-RU" dirty="0" smtClean="0"/>
              <a:t>. </a:t>
            </a:r>
            <a:r>
              <a:rPr lang="ru-RU" dirty="0" err="1" smtClean="0"/>
              <a:t>Асатаяқты</a:t>
            </a:r>
            <a:r>
              <a:rPr lang="ru-RU" dirty="0" smtClean="0"/>
              <a:t> </a:t>
            </a:r>
            <a:r>
              <a:rPr lang="ru-RU" dirty="0" err="1" smtClean="0"/>
              <a:t>абыздар</a:t>
            </a:r>
            <a:r>
              <a:rPr lang="ru-RU" dirty="0" smtClean="0"/>
              <a:t> мен </a:t>
            </a:r>
            <a:r>
              <a:rPr lang="ru-RU" dirty="0" err="1" smtClean="0"/>
              <a:t>бақсылар</a:t>
            </a:r>
            <a:r>
              <a:rPr lang="ru-RU" dirty="0" smtClean="0"/>
              <a:t> </a:t>
            </a:r>
            <a:r>
              <a:rPr lang="ru-RU" dirty="0" err="1" smtClean="0"/>
              <a:t>ұстанған</a:t>
            </a:r>
            <a:r>
              <a:rPr lang="ru-RU" dirty="0" smtClean="0"/>
              <a:t>. </a:t>
            </a:r>
            <a:r>
              <a:rPr lang="ru-RU" dirty="0" err="1" smtClean="0"/>
              <a:t>Әдетте</a:t>
            </a:r>
            <a:r>
              <a:rPr lang="ru-RU" dirty="0" smtClean="0"/>
              <a:t>,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асатаяқты</a:t>
            </a:r>
            <a:r>
              <a:rPr lang="ru-RU" dirty="0" smtClean="0"/>
              <a:t> </a:t>
            </a:r>
            <a:r>
              <a:rPr lang="ru-RU" dirty="0" err="1" smtClean="0"/>
              <a:t>қылқобыз</a:t>
            </a:r>
            <a:r>
              <a:rPr lang="ru-RU" dirty="0" smtClean="0"/>
              <a:t> бен </a:t>
            </a:r>
            <a:r>
              <a:rPr lang="ru-RU" dirty="0" err="1" smtClean="0"/>
              <a:t>даңғыраның</a:t>
            </a:r>
            <a:r>
              <a:rPr lang="ru-RU" dirty="0" smtClean="0"/>
              <a:t> </a:t>
            </a:r>
            <a:r>
              <a:rPr lang="ru-RU" dirty="0" err="1" smtClean="0"/>
              <a:t>үніне</a:t>
            </a:r>
            <a:r>
              <a:rPr lang="ru-RU" dirty="0" smtClean="0"/>
              <a:t> </a:t>
            </a:r>
            <a:r>
              <a:rPr lang="ru-RU" dirty="0" err="1" smtClean="0"/>
              <a:t>қосып</a:t>
            </a:r>
            <a:r>
              <a:rPr lang="ru-RU" dirty="0" smtClean="0"/>
              <a:t> </a:t>
            </a:r>
            <a:r>
              <a:rPr lang="ru-RU" dirty="0" err="1" smtClean="0"/>
              <a:t>қолданатын</a:t>
            </a:r>
            <a:r>
              <a:rPr lang="ru-RU" dirty="0" smtClean="0"/>
              <a:t> </a:t>
            </a:r>
            <a:r>
              <a:rPr lang="ru-RU" dirty="0" err="1" smtClean="0"/>
              <a:t>болған</a:t>
            </a:r>
            <a:r>
              <a:rPr lang="ru-RU" dirty="0" smtClean="0"/>
              <a:t>. </a:t>
            </a:r>
            <a:r>
              <a:rPr lang="ru-RU" dirty="0" err="1" smtClean="0"/>
              <a:t>Оларды</a:t>
            </a:r>
            <a:r>
              <a:rPr lang="ru-RU" dirty="0" smtClean="0"/>
              <a:t> </a:t>
            </a:r>
            <a:r>
              <a:rPr lang="ru-RU" dirty="0" err="1" smtClean="0"/>
              <a:t>ырғақтатып</a:t>
            </a:r>
            <a:r>
              <a:rPr lang="ru-RU" dirty="0" smtClean="0"/>
              <a:t>, </a:t>
            </a:r>
            <a:r>
              <a:rPr lang="ru-RU" dirty="0" err="1" smtClean="0"/>
              <a:t>сілкіп</a:t>
            </a:r>
            <a:r>
              <a:rPr lang="ru-RU" dirty="0" smtClean="0"/>
              <a:t>, </a:t>
            </a:r>
            <a:r>
              <a:rPr lang="ru-RU" dirty="0" err="1" smtClean="0"/>
              <a:t>шайқап</a:t>
            </a:r>
            <a:r>
              <a:rPr lang="ru-RU" dirty="0" smtClean="0"/>
              <a:t> </a:t>
            </a:r>
            <a:r>
              <a:rPr lang="ru-RU" dirty="0" err="1" smtClean="0"/>
              <a:t>ойнайды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Рисунок 5" descr="http://massaget.kz/userdata/news/news_1032/thumb_b/photo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2880320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go4.imgsmail.ru/imgpreview?key=http%3A//gmg.kst-goo.kz/html/instrum/inf/img/15.jpg&amp;mb=imgdb_preview_229&amp;q=90&amp;w=19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996952"/>
            <a:ext cx="1880870" cy="1932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589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Қазақтың музыкалық аспаптарының топтары мен түрлері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1729555"/>
            <a:ext cx="2664296" cy="9361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 smtClean="0"/>
              <a:t>Үрмелі- </a:t>
            </a:r>
            <a:r>
              <a:rPr lang="kk-KZ" sz="2800" b="1" i="1" dirty="0" smtClean="0"/>
              <a:t>духовые</a:t>
            </a:r>
            <a:endParaRPr lang="ru-RU" sz="3600" b="1" i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75856" y="1727858"/>
            <a:ext cx="2664296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 smtClean="0"/>
              <a:t>Ішекті- </a:t>
            </a:r>
            <a:r>
              <a:rPr lang="kk-KZ" sz="2800" b="1" i="1" dirty="0" smtClean="0"/>
              <a:t>смычковые</a:t>
            </a:r>
            <a:endParaRPr lang="ru-RU" sz="3600" b="1" i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84168" y="1700714"/>
            <a:ext cx="2664296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i="1" dirty="0" smtClean="0"/>
              <a:t>Ұрмалы- </a:t>
            </a:r>
            <a:r>
              <a:rPr lang="kk-KZ" sz="2800" b="1" i="1" dirty="0" smtClean="0"/>
              <a:t>ударные</a:t>
            </a:r>
            <a:endParaRPr lang="ru-RU" sz="3600" b="1" i="1" dirty="0"/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>
            <a:off x="467544" y="3284984"/>
            <a:ext cx="2376264" cy="3024336"/>
          </a:xfrm>
          <a:prstGeom prst="snip1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k-KZ" sz="2000" b="1" i="1" dirty="0" smtClean="0"/>
              <a:t>Сырнай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k-KZ" sz="2000" b="1" i="1" dirty="0" smtClean="0"/>
              <a:t>Сыбызғы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k-KZ" sz="2000" b="1" i="1" dirty="0" smtClean="0"/>
              <a:t>Қамыс сырнай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k-KZ" sz="2000" b="1" i="1" dirty="0" smtClean="0"/>
              <a:t>Үскірік, т.б.</a:t>
            </a:r>
            <a:endParaRPr lang="ru-RU" sz="2000" b="1" i="1" dirty="0"/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>
            <a:off x="6084168" y="3288998"/>
            <a:ext cx="2376264" cy="3024336"/>
          </a:xfrm>
          <a:prstGeom prst="snip1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k-KZ" sz="2000" b="1" i="1" dirty="0" smtClean="0"/>
              <a:t>Даңғара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k-KZ" sz="2000" b="1" i="1" dirty="0" smtClean="0"/>
              <a:t>Дауылпаз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k-KZ" sz="2000" b="1" i="1" dirty="0" smtClean="0"/>
              <a:t>Асатаяқ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k-KZ" sz="2000" b="1" i="1" dirty="0" smtClean="0"/>
              <a:t>Т.б.</a:t>
            </a:r>
            <a:endParaRPr lang="ru-RU" sz="2000" b="1" i="1" dirty="0"/>
          </a:p>
        </p:txBody>
      </p:sp>
      <p:sp>
        <p:nvSpPr>
          <p:cNvPr id="10" name="Прямоугольник с одним вырезанным углом 9"/>
          <p:cNvSpPr/>
          <p:nvPr/>
        </p:nvSpPr>
        <p:spPr>
          <a:xfrm>
            <a:off x="3275856" y="3284984"/>
            <a:ext cx="2376264" cy="3024336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k-KZ" sz="2000" b="1" i="1" dirty="0" smtClean="0"/>
              <a:t>Домбыра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k-KZ" sz="2000" b="1" i="1" dirty="0" smtClean="0"/>
              <a:t>Жетіген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k-KZ" sz="2000" b="1" i="1" dirty="0" smtClean="0"/>
              <a:t>Шертер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k-KZ" sz="2000" b="1" i="1" dirty="0" smtClean="0"/>
              <a:t>Қобыз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kk-KZ" sz="2000" b="1" i="1" dirty="0" smtClean="0"/>
              <a:t>Шаңқобыз </a:t>
            </a:r>
            <a:endParaRPr lang="ru-RU" sz="2000" b="1" i="1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1475656" y="2665659"/>
            <a:ext cx="0" cy="619325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7164288" y="2669673"/>
            <a:ext cx="0" cy="619325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355976" y="2745380"/>
            <a:ext cx="0" cy="619325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579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Сазсырнай</a:t>
            </a:r>
            <a:endParaRPr lang="ru-RU" dirty="0"/>
          </a:p>
        </p:txBody>
      </p:sp>
      <p:pic>
        <p:nvPicPr>
          <p:cNvPr id="6" name="Объект 5" descr="Zhetygen"/>
          <p:cNvPicPr>
            <a:picLocks noGrp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5" y="188640"/>
            <a:ext cx="1702327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err="1"/>
              <a:t>Сазсырнай</a:t>
            </a:r>
            <a:r>
              <a:rPr lang="ru-RU" dirty="0"/>
              <a:t> — </a:t>
            </a:r>
            <a:r>
              <a:rPr lang="ru-RU" dirty="0" err="1"/>
              <a:t>саздан</a:t>
            </a:r>
            <a:r>
              <a:rPr lang="ru-RU" dirty="0"/>
              <a:t> </a:t>
            </a:r>
            <a:r>
              <a:rPr lang="ru-RU" dirty="0" err="1"/>
              <a:t>жасалған</a:t>
            </a:r>
            <a:r>
              <a:rPr lang="ru-RU" dirty="0"/>
              <a:t> </a:t>
            </a:r>
            <a:r>
              <a:rPr lang="ru-RU" dirty="0" err="1"/>
              <a:t>үрлемелі</a:t>
            </a:r>
            <a:r>
              <a:rPr lang="ru-RU" dirty="0"/>
              <a:t> </a:t>
            </a:r>
            <a:r>
              <a:rPr lang="ru-RU" dirty="0" err="1"/>
              <a:t>аспап</a:t>
            </a:r>
            <a:r>
              <a:rPr lang="ru-RU" dirty="0"/>
              <a:t>. </a:t>
            </a:r>
            <a:r>
              <a:rPr lang="ru-RU" dirty="0" err="1"/>
              <a:t>Үні</a:t>
            </a:r>
            <a:r>
              <a:rPr lang="ru-RU" dirty="0"/>
              <a:t> </a:t>
            </a:r>
            <a:r>
              <a:rPr lang="ru-RU" dirty="0" err="1"/>
              <a:t>ашық</a:t>
            </a:r>
            <a:r>
              <a:rPr lang="ru-RU" dirty="0"/>
              <a:t>, </a:t>
            </a:r>
            <a:r>
              <a:rPr lang="ru-RU" dirty="0" err="1"/>
              <a:t>нәзік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Сазсырнай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аймағындағы</a:t>
            </a:r>
            <a:r>
              <a:rPr lang="ru-RU" dirty="0"/>
              <a:t> </a:t>
            </a:r>
            <a:r>
              <a:rPr lang="ru-RU" dirty="0" err="1"/>
              <a:t>Отырар</a:t>
            </a:r>
            <a:r>
              <a:rPr lang="ru-RU" dirty="0"/>
              <a:t> </a:t>
            </a:r>
            <a:r>
              <a:rPr lang="ru-RU" dirty="0" err="1"/>
              <a:t>қаласында</a:t>
            </a:r>
            <a:r>
              <a:rPr lang="ru-RU" dirty="0"/>
              <a:t> </a:t>
            </a:r>
            <a:r>
              <a:rPr lang="ru-RU" dirty="0" err="1"/>
              <a:t>жүргізілген</a:t>
            </a:r>
            <a:r>
              <a:rPr lang="ru-RU" dirty="0"/>
              <a:t> </a:t>
            </a:r>
            <a:r>
              <a:rPr lang="ru-RU" dirty="0" err="1"/>
              <a:t>қазба</a:t>
            </a:r>
            <a:r>
              <a:rPr lang="ru-RU" dirty="0"/>
              <a:t> </a:t>
            </a:r>
            <a:r>
              <a:rPr lang="ru-RU" dirty="0" err="1"/>
              <a:t>жұмыстары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табылған</a:t>
            </a:r>
            <a:r>
              <a:rPr lang="ru-RU" dirty="0"/>
              <a:t>. </a:t>
            </a:r>
            <a:r>
              <a:rPr lang="ru-RU" dirty="0" err="1"/>
              <a:t>Ежелде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аспап</a:t>
            </a:r>
            <a:r>
              <a:rPr lang="ru-RU" dirty="0"/>
              <a:t> </a:t>
            </a:r>
            <a:r>
              <a:rPr lang="ru-RU" dirty="0" err="1"/>
              <a:t>балалар</a:t>
            </a:r>
            <a:r>
              <a:rPr lang="ru-RU" dirty="0"/>
              <a:t> мен </a:t>
            </a:r>
            <a:r>
              <a:rPr lang="ru-RU" dirty="0" err="1"/>
              <a:t>жасөспірімдер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кеңінен</a:t>
            </a:r>
            <a:r>
              <a:rPr lang="ru-RU" dirty="0"/>
              <a:t> </a:t>
            </a:r>
            <a:r>
              <a:rPr lang="ru-RU" dirty="0" err="1"/>
              <a:t>таралған</a:t>
            </a:r>
            <a:r>
              <a:rPr lang="ru-RU" dirty="0"/>
              <a:t>.</a:t>
            </a:r>
          </a:p>
        </p:txBody>
      </p:sp>
      <p:pic>
        <p:nvPicPr>
          <p:cNvPr id="7" name="Рисунок 6" descr="http://kz.magicofnomads.kz/images/sss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2664296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kz.magicofnomads.kz/images/sss2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84" y="1268760"/>
            <a:ext cx="2664296" cy="2459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set_sazsyrnaj_-_Bir_bala_(get-tune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24328" y="60112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13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8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Сыбызғы</a:t>
            </a:r>
            <a:endParaRPr lang="ru-RU" dirty="0"/>
          </a:p>
        </p:txBody>
      </p:sp>
      <p:pic>
        <p:nvPicPr>
          <p:cNvPr id="5" name="Объект 4" descr="Zhetygen"/>
          <p:cNvPicPr>
            <a:picLocks noGrp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0" y="3039269"/>
            <a:ext cx="1905000" cy="1647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err="1"/>
              <a:t>Сыбызғы</a:t>
            </a:r>
            <a:r>
              <a:rPr lang="ru-RU" dirty="0"/>
              <a:t> – </a:t>
            </a:r>
            <a:r>
              <a:rPr lang="ru-RU" dirty="0" err="1"/>
              <a:t>үрлемелі</a:t>
            </a:r>
            <a:r>
              <a:rPr lang="ru-RU" dirty="0"/>
              <a:t> </a:t>
            </a:r>
            <a:r>
              <a:rPr lang="ru-RU" dirty="0" err="1"/>
              <a:t>көне</a:t>
            </a:r>
            <a:r>
              <a:rPr lang="ru-RU" dirty="0"/>
              <a:t> </a:t>
            </a:r>
            <a:r>
              <a:rPr lang="ru-RU" dirty="0" err="1"/>
              <a:t>аспап</a:t>
            </a:r>
            <a:r>
              <a:rPr lang="ru-RU" dirty="0"/>
              <a:t>. </a:t>
            </a:r>
            <a:r>
              <a:rPr lang="ru-RU" dirty="0" err="1"/>
              <a:t>Қурайдан</a:t>
            </a:r>
            <a:r>
              <a:rPr lang="ru-RU" dirty="0"/>
              <a:t>, </a:t>
            </a:r>
            <a:r>
              <a:rPr lang="ru-RU" dirty="0" err="1"/>
              <a:t>ағаштан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күмістен</a:t>
            </a:r>
            <a:r>
              <a:rPr lang="ru-RU" dirty="0"/>
              <a:t> </a:t>
            </a:r>
            <a:r>
              <a:rPr lang="ru-RU" dirty="0" err="1"/>
              <a:t>жасалады</a:t>
            </a:r>
            <a:r>
              <a:rPr lang="ru-RU" dirty="0"/>
              <a:t>. </a:t>
            </a:r>
            <a:r>
              <a:rPr lang="ru-RU" dirty="0" err="1"/>
              <a:t>Сыбызғының</a:t>
            </a:r>
            <a:r>
              <a:rPr lang="ru-RU" dirty="0"/>
              <a:t> </a:t>
            </a:r>
            <a:r>
              <a:rPr lang="ru-RU" dirty="0" err="1"/>
              <a:t>үні</a:t>
            </a:r>
            <a:r>
              <a:rPr lang="ru-RU" dirty="0"/>
              <a:t> </a:t>
            </a:r>
            <a:r>
              <a:rPr lang="ru-RU" dirty="0" err="1"/>
              <a:t>жұмсақ</a:t>
            </a:r>
            <a:r>
              <a:rPr lang="ru-RU" dirty="0"/>
              <a:t>, </a:t>
            </a:r>
            <a:r>
              <a:rPr lang="ru-RU" dirty="0" err="1"/>
              <a:t>құлаққа</a:t>
            </a:r>
            <a:r>
              <a:rPr lang="ru-RU" dirty="0"/>
              <a:t> </a:t>
            </a:r>
            <a:r>
              <a:rPr lang="ru-RU" dirty="0" err="1"/>
              <a:t>жағымды</a:t>
            </a:r>
            <a:r>
              <a:rPr lang="ru-RU" dirty="0"/>
              <a:t>.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қарапайымдылығына</a:t>
            </a:r>
            <a:r>
              <a:rPr lang="ru-RU" dirty="0"/>
              <a:t> </a:t>
            </a:r>
            <a:r>
              <a:rPr lang="ru-RU" dirty="0" err="1"/>
              <a:t>қарамастан</a:t>
            </a:r>
            <a:r>
              <a:rPr lang="ru-RU" dirty="0"/>
              <a:t>, </a:t>
            </a:r>
            <a:r>
              <a:rPr lang="ru-RU" dirty="0" err="1"/>
              <a:t>дыбыс</a:t>
            </a:r>
            <a:r>
              <a:rPr lang="ru-RU" dirty="0"/>
              <a:t> </a:t>
            </a:r>
            <a:r>
              <a:rPr lang="ru-RU" dirty="0" err="1"/>
              <a:t>шығару</a:t>
            </a:r>
            <a:r>
              <a:rPr lang="ru-RU" dirty="0"/>
              <a:t> </a:t>
            </a:r>
            <a:r>
              <a:rPr lang="ru-RU" dirty="0" err="1"/>
              <a:t>тәсілі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қиын</a:t>
            </a:r>
            <a:r>
              <a:rPr lang="ru-RU" dirty="0"/>
              <a:t>. </a:t>
            </a:r>
            <a:r>
              <a:rPr lang="ru-RU" dirty="0" err="1"/>
              <a:t>Орындаушыдан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шеберлікті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i="1" dirty="0" err="1"/>
              <a:t>Қамыс</a:t>
            </a:r>
            <a:r>
              <a:rPr lang="ru-RU" i="1" dirty="0"/>
              <a:t> </a:t>
            </a:r>
            <a:r>
              <a:rPr lang="ru-RU" i="1" dirty="0" err="1"/>
              <a:t>сырнай</a:t>
            </a:r>
            <a:r>
              <a:rPr lang="ru-RU" dirty="0"/>
              <a:t> - </a:t>
            </a:r>
            <a:r>
              <a:rPr lang="ru-RU" dirty="0" err="1"/>
              <a:t>тілшесі</a:t>
            </a:r>
            <a:r>
              <a:rPr lang="ru-RU" dirty="0"/>
              <a:t> бар </a:t>
            </a:r>
            <a:r>
              <a:rPr lang="ru-RU" dirty="0" err="1"/>
              <a:t>қамыстан</a:t>
            </a:r>
            <a:r>
              <a:rPr lang="ru-RU" dirty="0"/>
              <a:t> </a:t>
            </a:r>
            <a:r>
              <a:rPr lang="ru-RU" dirty="0" err="1"/>
              <a:t>жасалған</a:t>
            </a:r>
            <a:r>
              <a:rPr lang="ru-RU" dirty="0"/>
              <a:t> </a:t>
            </a:r>
            <a:r>
              <a:rPr lang="ru-RU" dirty="0" err="1"/>
              <a:t>үрлемелі</a:t>
            </a:r>
            <a:r>
              <a:rPr lang="ru-RU" dirty="0"/>
              <a:t> </a:t>
            </a:r>
            <a:r>
              <a:rPr lang="ru-RU" dirty="0" err="1"/>
              <a:t>аспап</a:t>
            </a:r>
            <a:r>
              <a:rPr lang="ru-RU" dirty="0"/>
              <a:t>. </a:t>
            </a:r>
          </a:p>
        </p:txBody>
      </p:sp>
      <p:pic>
        <p:nvPicPr>
          <p:cNvPr id="6" name="Рисунок 5" descr="http://kz.magicofnomads.kz/images/syb3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24" y="201001"/>
            <a:ext cx="2855595" cy="285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kz.magicofnomads.kz/images/syb4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01008"/>
            <a:ext cx="2411185" cy="285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Roman_Burkash_sybyzgy_-_Poppuri_(get-tune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60232" y="60518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7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92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Домбыра</a:t>
            </a:r>
            <a:endParaRPr lang="ru-RU" dirty="0"/>
          </a:p>
        </p:txBody>
      </p:sp>
      <p:pic>
        <p:nvPicPr>
          <p:cNvPr id="5" name="Объект 4" descr="Dombra"/>
          <p:cNvPicPr>
            <a:picLocks noGrp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3672408" cy="46805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err="1"/>
              <a:t>Домбыра</a:t>
            </a:r>
            <a:r>
              <a:rPr lang="ru-RU" dirty="0"/>
              <a:t> —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тараған</a:t>
            </a:r>
            <a:r>
              <a:rPr lang="ru-RU" dirty="0"/>
              <a:t> </a:t>
            </a:r>
            <a:r>
              <a:rPr lang="ru-RU" dirty="0" err="1"/>
              <a:t>аспаптарының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. </a:t>
            </a:r>
            <a:r>
              <a:rPr lang="ru-RU" dirty="0" err="1"/>
              <a:t>Қазақстанның</a:t>
            </a:r>
            <a:r>
              <a:rPr lang="ru-RU" dirty="0"/>
              <a:t> </a:t>
            </a:r>
            <a:r>
              <a:rPr lang="ru-RU" dirty="0" err="1"/>
              <a:t>аймақтарына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күйлер</a:t>
            </a:r>
            <a:r>
              <a:rPr lang="ru-RU" dirty="0"/>
              <a:t> «</a:t>
            </a:r>
            <a:r>
              <a:rPr lang="ru-RU" dirty="0" err="1"/>
              <a:t>төкпе</a:t>
            </a:r>
            <a:r>
              <a:rPr lang="ru-RU" dirty="0"/>
              <a:t>» </a:t>
            </a:r>
            <a:r>
              <a:rPr lang="ru-RU" dirty="0" err="1"/>
              <a:t>және</a:t>
            </a:r>
            <a:r>
              <a:rPr lang="ru-RU" dirty="0"/>
              <a:t> «</a:t>
            </a:r>
            <a:r>
              <a:rPr lang="ru-RU" dirty="0" err="1"/>
              <a:t>шертпе</a:t>
            </a:r>
            <a:r>
              <a:rPr lang="ru-RU" dirty="0"/>
              <a:t>» </a:t>
            </a:r>
            <a:r>
              <a:rPr lang="ru-RU" dirty="0" err="1"/>
              <a:t>дәстүріне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. </a:t>
            </a:r>
            <a:r>
              <a:rPr lang="ru-RU" dirty="0" err="1"/>
              <a:t>Домбыра</a:t>
            </a:r>
            <a:r>
              <a:rPr lang="ru-RU" dirty="0"/>
              <a:t> </a:t>
            </a:r>
            <a:r>
              <a:rPr lang="ru-RU" dirty="0" err="1"/>
              <a:t>аспабының</a:t>
            </a:r>
            <a:r>
              <a:rPr lang="ru-RU" dirty="0"/>
              <a:t> </a:t>
            </a:r>
            <a:r>
              <a:rPr lang="ru-RU" dirty="0" err="1"/>
              <a:t>пішіні</a:t>
            </a:r>
            <a:r>
              <a:rPr lang="ru-RU" dirty="0"/>
              <a:t> де осы </a:t>
            </a:r>
            <a:r>
              <a:rPr lang="ru-RU" dirty="0" err="1"/>
              <a:t>орындаушылық</a:t>
            </a:r>
            <a:r>
              <a:rPr lang="ru-RU" dirty="0"/>
              <a:t> </a:t>
            </a:r>
            <a:r>
              <a:rPr lang="ru-RU" dirty="0" err="1"/>
              <a:t>мектептерге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жасалынады</a:t>
            </a:r>
            <a:r>
              <a:rPr lang="ru-RU" dirty="0"/>
              <a:t>. </a:t>
            </a:r>
            <a:r>
              <a:rPr lang="ru-RU" dirty="0" err="1"/>
              <a:t>Домбыра</a:t>
            </a:r>
            <a:r>
              <a:rPr lang="ru-RU" dirty="0"/>
              <a:t> </a:t>
            </a:r>
            <a:r>
              <a:rPr lang="ru-RU" dirty="0" err="1"/>
              <a:t>күйлері</a:t>
            </a:r>
            <a:r>
              <a:rPr lang="ru-RU" dirty="0"/>
              <a:t> —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хақының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жан</a:t>
            </a:r>
            <a:r>
              <a:rPr lang="ru-RU" dirty="0"/>
              <a:t> </a:t>
            </a:r>
            <a:r>
              <a:rPr lang="ru-RU" dirty="0" err="1"/>
              <a:t>дүниесін</a:t>
            </a:r>
            <a:r>
              <a:rPr lang="ru-RU" dirty="0"/>
              <a:t> </a:t>
            </a:r>
            <a:r>
              <a:rPr lang="ru-RU" dirty="0" err="1"/>
              <a:t>суреттейтін</a:t>
            </a:r>
            <a:r>
              <a:rPr lang="ru-RU" dirty="0"/>
              <a:t> </a:t>
            </a:r>
            <a:r>
              <a:rPr lang="ru-RU" dirty="0" err="1"/>
              <a:t>туынды</a:t>
            </a:r>
            <a:r>
              <a:rPr lang="ru-RU" dirty="0"/>
              <a:t>.</a:t>
            </a:r>
          </a:p>
        </p:txBody>
      </p:sp>
      <p:pic>
        <p:nvPicPr>
          <p:cNvPr id="7" name="Dombyra_-_Balbyrauyn.Dombyra_Very_beautiful_melody_(get-tune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00192" y="5661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4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0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Жетіген</a:t>
            </a:r>
            <a:endParaRPr lang="ru-RU" dirty="0"/>
          </a:p>
        </p:txBody>
      </p:sp>
      <p:pic>
        <p:nvPicPr>
          <p:cNvPr id="5" name="Объект 4" descr="Zhetygen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72" y="620688"/>
            <a:ext cx="3096344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err="1"/>
              <a:t>Жетіген</a:t>
            </a:r>
            <a:r>
              <a:rPr lang="ru-RU" dirty="0"/>
              <a:t> — </a:t>
            </a:r>
            <a:r>
              <a:rPr lang="ru-RU" dirty="0" err="1"/>
              <a:t>шертіп</a:t>
            </a:r>
            <a:r>
              <a:rPr lang="ru-RU" dirty="0"/>
              <a:t> </a:t>
            </a:r>
            <a:r>
              <a:rPr lang="ru-RU" dirty="0" err="1"/>
              <a:t>ойнайтын</a:t>
            </a:r>
            <a:r>
              <a:rPr lang="ru-RU" dirty="0"/>
              <a:t> </a:t>
            </a:r>
            <a:r>
              <a:rPr lang="ru-RU" dirty="0" err="1"/>
              <a:t>жеті</a:t>
            </a:r>
            <a:r>
              <a:rPr lang="ru-RU" dirty="0"/>
              <a:t> </a:t>
            </a:r>
            <a:r>
              <a:rPr lang="ru-RU" dirty="0" err="1"/>
              <a:t>ішегі</a:t>
            </a:r>
            <a:r>
              <a:rPr lang="ru-RU" dirty="0"/>
              <a:t> бар </a:t>
            </a:r>
            <a:r>
              <a:rPr lang="ru-RU" dirty="0" err="1"/>
              <a:t>музыкалық</a:t>
            </a:r>
            <a:r>
              <a:rPr lang="ru-RU" dirty="0"/>
              <a:t> </a:t>
            </a:r>
            <a:r>
              <a:rPr lang="ru-RU" dirty="0" err="1"/>
              <a:t>аспап</a:t>
            </a:r>
            <a:r>
              <a:rPr lang="ru-RU" dirty="0"/>
              <a:t>. </a:t>
            </a:r>
            <a:r>
              <a:rPr lang="ru-RU" dirty="0" err="1"/>
              <a:t>Тиектің</a:t>
            </a:r>
            <a:r>
              <a:rPr lang="ru-RU" dirty="0"/>
              <a:t> </a:t>
            </a:r>
            <a:r>
              <a:rPr lang="ru-RU" dirty="0" err="1"/>
              <a:t>орнына</a:t>
            </a:r>
            <a:r>
              <a:rPr lang="ru-RU" dirty="0"/>
              <a:t> </a:t>
            </a:r>
            <a:r>
              <a:rPr lang="ru-RU" dirty="0" err="1"/>
              <a:t>асықтарды</a:t>
            </a:r>
            <a:r>
              <a:rPr lang="ru-RU" dirty="0"/>
              <a:t> </a:t>
            </a:r>
            <a:r>
              <a:rPr lang="ru-RU" dirty="0" err="1"/>
              <a:t>пайдаланған</a:t>
            </a:r>
            <a:r>
              <a:rPr lang="ru-RU" dirty="0"/>
              <a:t>. XX </a:t>
            </a:r>
            <a:r>
              <a:rPr lang="ru-RU" dirty="0" err="1"/>
              <a:t>ғасырда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фольклор </a:t>
            </a:r>
            <a:r>
              <a:rPr lang="ru-RU" dirty="0" err="1"/>
              <a:t>зерттеушісі</a:t>
            </a:r>
            <a:r>
              <a:rPr lang="ru-RU" dirty="0"/>
              <a:t> </a:t>
            </a:r>
            <a:r>
              <a:rPr lang="ru-RU" dirty="0" err="1"/>
              <a:t>Болат</a:t>
            </a:r>
            <a:r>
              <a:rPr lang="ru-RU" dirty="0"/>
              <a:t> </a:t>
            </a:r>
            <a:r>
              <a:rPr lang="ru-RU" dirty="0" err="1"/>
              <a:t>Сарыбаев</a:t>
            </a:r>
            <a:r>
              <a:rPr lang="ru-RU" dirty="0"/>
              <a:t> </a:t>
            </a:r>
            <a:r>
              <a:rPr lang="ru-RU" dirty="0" err="1"/>
              <a:t>жетігенді</a:t>
            </a:r>
            <a:r>
              <a:rPr lang="ru-RU" dirty="0"/>
              <a:t> </a:t>
            </a:r>
            <a:r>
              <a:rPr lang="ru-RU" dirty="0" err="1"/>
              <a:t>көне</a:t>
            </a:r>
            <a:r>
              <a:rPr lang="ru-RU" dirty="0"/>
              <a:t> </a:t>
            </a:r>
            <a:r>
              <a:rPr lang="ru-RU" dirty="0" err="1"/>
              <a:t>көз</a:t>
            </a:r>
            <a:r>
              <a:rPr lang="ru-RU" dirty="0"/>
              <a:t> </a:t>
            </a:r>
            <a:r>
              <a:rPr lang="ru-RU" dirty="0" err="1"/>
              <a:t>қариялардың</a:t>
            </a:r>
            <a:r>
              <a:rPr lang="ru-RU" dirty="0"/>
              <a:t> </a:t>
            </a:r>
            <a:r>
              <a:rPr lang="ru-RU" dirty="0" err="1"/>
              <a:t>сипаттауы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құрастырып</a:t>
            </a:r>
            <a:r>
              <a:rPr lang="ru-RU" dirty="0"/>
              <a:t>,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қалпына</a:t>
            </a:r>
            <a:r>
              <a:rPr lang="ru-RU" dirty="0"/>
              <a:t> </a:t>
            </a:r>
            <a:r>
              <a:rPr lang="ru-RU" dirty="0" err="1"/>
              <a:t>келтірді</a:t>
            </a:r>
            <a:r>
              <a:rPr lang="ru-RU" dirty="0"/>
              <a:t>. </a:t>
            </a:r>
            <a:r>
              <a:rPr lang="ru-RU" dirty="0" err="1"/>
              <a:t>Ертеде</a:t>
            </a:r>
            <a:r>
              <a:rPr lang="ru-RU" dirty="0"/>
              <a:t> </a:t>
            </a:r>
            <a:r>
              <a:rPr lang="ru-RU" dirty="0" err="1"/>
              <a:t>жетіген</a:t>
            </a:r>
            <a:r>
              <a:rPr lang="ru-RU" dirty="0"/>
              <a:t> </a:t>
            </a:r>
            <a:r>
              <a:rPr lang="ru-RU" dirty="0" err="1"/>
              <a:t>аспабын</a:t>
            </a:r>
            <a:r>
              <a:rPr lang="ru-RU" dirty="0"/>
              <a:t> </a:t>
            </a:r>
            <a:r>
              <a:rPr lang="ru-RU" dirty="0" err="1"/>
              <a:t>жыраулар</a:t>
            </a:r>
            <a:r>
              <a:rPr lang="ru-RU" dirty="0"/>
              <a:t>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қолданған</a:t>
            </a:r>
            <a:r>
              <a:rPr lang="ru-RU" dirty="0"/>
              <a:t> —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әуені</a:t>
            </a:r>
            <a:r>
              <a:rPr lang="ru-RU" dirty="0"/>
              <a:t> </a:t>
            </a:r>
            <a:r>
              <a:rPr lang="ru-RU" dirty="0" err="1"/>
              <a:t>аң</a:t>
            </a:r>
            <a:r>
              <a:rPr lang="ru-RU" dirty="0"/>
              <a:t> </a:t>
            </a:r>
            <a:r>
              <a:rPr lang="ru-RU" dirty="0" err="1"/>
              <a:t>аулуға</a:t>
            </a:r>
            <a:r>
              <a:rPr lang="ru-RU" dirty="0"/>
              <a:t> </a:t>
            </a:r>
            <a:r>
              <a:rPr lang="ru-RU" dirty="0" err="1"/>
              <a:t>шыққанда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алыс</a:t>
            </a:r>
            <a:r>
              <a:rPr lang="ru-RU" dirty="0"/>
              <a:t> </a:t>
            </a:r>
            <a:r>
              <a:rPr lang="ru-RU" dirty="0" err="1"/>
              <a:t>жорыққа</a:t>
            </a:r>
            <a:r>
              <a:rPr lang="ru-RU" dirty="0"/>
              <a:t> </a:t>
            </a:r>
            <a:r>
              <a:rPr lang="ru-RU" dirty="0" err="1"/>
              <a:t>аттанарда</a:t>
            </a:r>
            <a:r>
              <a:rPr lang="ru-RU" dirty="0"/>
              <a:t> </a:t>
            </a:r>
            <a:r>
              <a:rPr lang="ru-RU" dirty="0" err="1"/>
              <a:t>сәттілік</a:t>
            </a:r>
            <a:r>
              <a:rPr lang="ru-RU" dirty="0"/>
              <a:t> </a:t>
            </a:r>
            <a:r>
              <a:rPr lang="ru-RU" dirty="0" err="1"/>
              <a:t>әкеледі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сенген</a:t>
            </a:r>
            <a:r>
              <a:rPr lang="ru-RU" dirty="0"/>
              <a:t>.</a:t>
            </a:r>
          </a:p>
        </p:txBody>
      </p:sp>
      <p:pic>
        <p:nvPicPr>
          <p:cNvPr id="6" name="Рисунок 5" descr="http://kz.magicofnomads.kz/images/zh3b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93096"/>
            <a:ext cx="2736304" cy="2160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kz.magicofnomads.kz/images/zh1b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162" y="2636912"/>
            <a:ext cx="2279531" cy="18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393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Қылқобыз </a:t>
            </a:r>
            <a:endParaRPr lang="ru-RU" b="1" dirty="0"/>
          </a:p>
        </p:txBody>
      </p:sp>
      <p:pic>
        <p:nvPicPr>
          <p:cNvPr id="7" name="Объект 6" descr="http://kz.magicofnomads.kz/images/kob3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48" y="819781"/>
            <a:ext cx="285750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err="1"/>
              <a:t>Қылқобыз</a:t>
            </a:r>
            <a:r>
              <a:rPr lang="ru-RU" dirty="0"/>
              <a:t> — </a:t>
            </a:r>
            <a:r>
              <a:rPr lang="ru-RU" dirty="0" err="1"/>
              <a:t>әлемдегі</a:t>
            </a:r>
            <a:r>
              <a:rPr lang="ru-RU" dirty="0"/>
              <a:t> </a:t>
            </a:r>
            <a:r>
              <a:rPr lang="ru-RU" dirty="0" err="1"/>
              <a:t>ысқышпен</a:t>
            </a:r>
            <a:r>
              <a:rPr lang="ru-RU" dirty="0"/>
              <a:t> </a:t>
            </a:r>
            <a:r>
              <a:rPr lang="ru-RU" dirty="0" err="1"/>
              <a:t>орындалатын</a:t>
            </a:r>
            <a:r>
              <a:rPr lang="ru-RU" dirty="0"/>
              <a:t> </a:t>
            </a:r>
            <a:r>
              <a:rPr lang="ru-RU" dirty="0" err="1"/>
              <a:t>ішекті</a:t>
            </a:r>
            <a:r>
              <a:rPr lang="ru-RU" dirty="0"/>
              <a:t> </a:t>
            </a:r>
            <a:r>
              <a:rPr lang="ru-RU" dirty="0" err="1"/>
              <a:t>аспаптардың</a:t>
            </a:r>
            <a:r>
              <a:rPr lang="ru-RU" dirty="0"/>
              <a:t> </a:t>
            </a:r>
            <a:r>
              <a:rPr lang="ru-RU" dirty="0" err="1"/>
              <a:t>атасы</a:t>
            </a:r>
            <a:r>
              <a:rPr lang="ru-RU" dirty="0"/>
              <a:t>, </a:t>
            </a:r>
            <a:r>
              <a:rPr lang="ru-RU" dirty="0" err="1"/>
              <a:t>қос</a:t>
            </a:r>
            <a:r>
              <a:rPr lang="ru-RU" dirty="0"/>
              <a:t> </a:t>
            </a:r>
            <a:r>
              <a:rPr lang="ru-RU" dirty="0" err="1"/>
              <a:t>ішекті</a:t>
            </a:r>
            <a:r>
              <a:rPr lang="ru-RU" dirty="0"/>
              <a:t> </a:t>
            </a:r>
            <a:r>
              <a:rPr lang="ru-RU" dirty="0" err="1"/>
              <a:t>көне</a:t>
            </a:r>
            <a:r>
              <a:rPr lang="ru-RU" dirty="0"/>
              <a:t> </a:t>
            </a:r>
            <a:r>
              <a:rPr lang="ru-RU" dirty="0" err="1"/>
              <a:t>музыкалық</a:t>
            </a:r>
            <a:r>
              <a:rPr lang="ru-RU" dirty="0"/>
              <a:t> </a:t>
            </a:r>
            <a:r>
              <a:rPr lang="ru-RU" dirty="0" err="1"/>
              <a:t>аспап</a:t>
            </a:r>
            <a:r>
              <a:rPr lang="ru-RU" dirty="0"/>
              <a:t>. </a:t>
            </a:r>
            <a:r>
              <a:rPr lang="ru-RU" dirty="0" err="1"/>
              <a:t>Қобыздың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ішегіне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ысқышына</a:t>
            </a:r>
            <a:r>
              <a:rPr lang="ru-RU" dirty="0"/>
              <a:t> </a:t>
            </a:r>
            <a:r>
              <a:rPr lang="ru-RU" dirty="0" err="1"/>
              <a:t>аттың</a:t>
            </a:r>
            <a:r>
              <a:rPr lang="ru-RU" dirty="0"/>
              <a:t> </a:t>
            </a:r>
            <a:r>
              <a:rPr lang="ru-RU" dirty="0" err="1"/>
              <a:t>құйрық</a:t>
            </a:r>
            <a:r>
              <a:rPr lang="ru-RU" dirty="0"/>
              <a:t> </a:t>
            </a:r>
            <a:r>
              <a:rPr lang="ru-RU" dirty="0" err="1"/>
              <a:t>жалының</a:t>
            </a:r>
            <a:r>
              <a:rPr lang="ru-RU" dirty="0"/>
              <a:t> </a:t>
            </a:r>
            <a:r>
              <a:rPr lang="ru-RU" dirty="0" err="1"/>
              <a:t>қылы</a:t>
            </a:r>
            <a:r>
              <a:rPr lang="ru-RU" dirty="0"/>
              <a:t> </a:t>
            </a:r>
            <a:r>
              <a:rPr lang="ru-RU" dirty="0" err="1"/>
              <a:t>тағылады</a:t>
            </a:r>
            <a:r>
              <a:rPr lang="ru-RU" dirty="0"/>
              <a:t>. </a:t>
            </a:r>
            <a:r>
              <a:rPr lang="ru-RU" dirty="0" err="1"/>
              <a:t>Қобыз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денесін</a:t>
            </a:r>
            <a:r>
              <a:rPr lang="ru-RU" dirty="0"/>
              <a:t> </a:t>
            </a:r>
            <a:r>
              <a:rPr lang="ru-RU" dirty="0" err="1"/>
              <a:t>шымырлатып</a:t>
            </a:r>
            <a:r>
              <a:rPr lang="ru-RU" dirty="0"/>
              <a:t>, </a:t>
            </a:r>
            <a:r>
              <a:rPr lang="ru-RU" dirty="0" err="1"/>
              <a:t>жүректі</a:t>
            </a:r>
            <a:r>
              <a:rPr lang="ru-RU" dirty="0"/>
              <a:t> </a:t>
            </a:r>
            <a:r>
              <a:rPr lang="ru-RU" dirty="0" err="1"/>
              <a:t>тербейтін</a:t>
            </a:r>
            <a:r>
              <a:rPr lang="ru-RU" dirty="0"/>
              <a:t> </a:t>
            </a:r>
            <a:r>
              <a:rPr lang="ru-RU" dirty="0" err="1"/>
              <a:t>қоңыр</a:t>
            </a:r>
            <a:r>
              <a:rPr lang="ru-RU" dirty="0"/>
              <a:t> </a:t>
            </a:r>
            <a:r>
              <a:rPr lang="ru-RU" dirty="0" err="1"/>
              <a:t>қою</a:t>
            </a:r>
            <a:r>
              <a:rPr lang="ru-RU" dirty="0"/>
              <a:t> </a:t>
            </a:r>
            <a:r>
              <a:rPr lang="ru-RU" dirty="0" err="1"/>
              <a:t>дыбыс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 </a:t>
            </a:r>
            <a:r>
              <a:rPr lang="ru-RU" dirty="0" err="1"/>
              <a:t>Қобыз</a:t>
            </a:r>
            <a:r>
              <a:rPr lang="ru-RU" dirty="0"/>
              <a:t> </a:t>
            </a:r>
            <a:r>
              <a:rPr lang="ru-RU" dirty="0" err="1"/>
              <a:t>күйлері</a:t>
            </a:r>
            <a:r>
              <a:rPr lang="ru-RU" dirty="0"/>
              <a:t> </a:t>
            </a:r>
            <a:r>
              <a:rPr lang="ru-RU" dirty="0" err="1"/>
              <a:t>халықтың</a:t>
            </a:r>
            <a:r>
              <a:rPr lang="ru-RU" dirty="0"/>
              <a:t> </a:t>
            </a:r>
            <a:r>
              <a:rPr lang="ru-RU" dirty="0" err="1"/>
              <a:t>мұңы</a:t>
            </a:r>
            <a:r>
              <a:rPr lang="ru-RU" dirty="0"/>
              <a:t> мен </a:t>
            </a:r>
            <a:r>
              <a:rPr lang="ru-RU" dirty="0" err="1"/>
              <a:t>қуанышын</a:t>
            </a:r>
            <a:r>
              <a:rPr lang="ru-RU" dirty="0"/>
              <a:t>, </a:t>
            </a:r>
            <a:r>
              <a:rPr lang="ru-RU" dirty="0" err="1"/>
              <a:t>ішіндегі</a:t>
            </a:r>
            <a:r>
              <a:rPr lang="ru-RU" dirty="0"/>
              <a:t> </a:t>
            </a:r>
            <a:r>
              <a:rPr lang="ru-RU" dirty="0" err="1"/>
              <a:t>сырын</a:t>
            </a:r>
            <a:r>
              <a:rPr lang="ru-RU" dirty="0"/>
              <a:t> </a:t>
            </a:r>
            <a:r>
              <a:rPr lang="ru-RU" dirty="0" err="1"/>
              <a:t>айқын</a:t>
            </a:r>
            <a:r>
              <a:rPr lang="ru-RU" dirty="0"/>
              <a:t> </a:t>
            </a:r>
            <a:r>
              <a:rPr lang="ru-RU" dirty="0" err="1"/>
              <a:t>суреттейді</a:t>
            </a:r>
            <a:r>
              <a:rPr lang="ru-RU" dirty="0"/>
              <a:t>. </a:t>
            </a:r>
            <a:r>
              <a:rPr lang="ru-RU" dirty="0" err="1"/>
              <a:t>Ерте</a:t>
            </a:r>
            <a:r>
              <a:rPr lang="ru-RU" dirty="0"/>
              <a:t> </a:t>
            </a:r>
            <a:r>
              <a:rPr lang="ru-RU" dirty="0" err="1"/>
              <a:t>заманда</a:t>
            </a:r>
            <a:r>
              <a:rPr lang="ru-RU" dirty="0"/>
              <a:t> </a:t>
            </a:r>
            <a:r>
              <a:rPr lang="ru-RU" dirty="0" err="1"/>
              <a:t>қобызда</a:t>
            </a:r>
            <a:r>
              <a:rPr lang="ru-RU" dirty="0"/>
              <a:t> </a:t>
            </a:r>
            <a:r>
              <a:rPr lang="ru-RU" dirty="0" err="1"/>
              <a:t>жыршылар</a:t>
            </a:r>
            <a:r>
              <a:rPr lang="ru-RU" dirty="0"/>
              <a:t>, </a:t>
            </a:r>
            <a:r>
              <a:rPr lang="ru-RU" dirty="0" err="1"/>
              <a:t>бақсылар</a:t>
            </a:r>
            <a:r>
              <a:rPr lang="ru-RU" dirty="0"/>
              <a:t>, </a:t>
            </a:r>
            <a:r>
              <a:rPr lang="ru-RU" dirty="0" err="1"/>
              <a:t>емші</a:t>
            </a:r>
            <a:r>
              <a:rPr lang="ru-RU" dirty="0"/>
              <a:t> — </a:t>
            </a:r>
            <a:r>
              <a:rPr lang="ru-RU" dirty="0" err="1"/>
              <a:t>балгерлер</a:t>
            </a:r>
            <a:r>
              <a:rPr lang="ru-RU" dirty="0"/>
              <a:t> </a:t>
            </a:r>
            <a:r>
              <a:rPr lang="ru-RU" dirty="0" err="1"/>
              <a:t>ойнаған</a:t>
            </a:r>
            <a:r>
              <a:rPr lang="ru-RU" dirty="0"/>
              <a:t>. </a:t>
            </a:r>
            <a:r>
              <a:rPr lang="ru-RU" dirty="0" err="1"/>
              <a:t>Қылқобыздың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заманның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— </a:t>
            </a:r>
            <a:r>
              <a:rPr lang="ru-RU" i="1" dirty="0"/>
              <a:t>прима </a:t>
            </a:r>
            <a:r>
              <a:rPr lang="ru-RU" i="1" dirty="0" err="1"/>
              <a:t>қобыз</a:t>
            </a:r>
            <a:r>
              <a:rPr lang="ru-RU" dirty="0"/>
              <a:t>. </a:t>
            </a:r>
          </a:p>
        </p:txBody>
      </p:sp>
      <p:pic>
        <p:nvPicPr>
          <p:cNvPr id="8" name="Рисунок 7" descr="http://kz.magicofnomads.kz/images/kob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717032"/>
            <a:ext cx="2855595" cy="2855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79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Шаңқобыз</a:t>
            </a:r>
            <a:endParaRPr lang="ru-RU" dirty="0"/>
          </a:p>
        </p:txBody>
      </p:sp>
      <p:pic>
        <p:nvPicPr>
          <p:cNvPr id="5" name="Объект 4" descr="http://kz.magicofnomads.kz/images/sh2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2376264" cy="21602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err="1"/>
              <a:t>Шаңқобыз</a:t>
            </a:r>
            <a:r>
              <a:rPr lang="ru-RU" dirty="0"/>
              <a:t> — </a:t>
            </a:r>
            <a:r>
              <a:rPr lang="ru-RU" dirty="0" err="1"/>
              <a:t>темірден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күмістен</a:t>
            </a:r>
            <a:r>
              <a:rPr lang="ru-RU" dirty="0"/>
              <a:t> </a:t>
            </a:r>
            <a:r>
              <a:rPr lang="ru-RU" dirty="0" err="1"/>
              <a:t>жасалған</a:t>
            </a:r>
            <a:r>
              <a:rPr lang="ru-RU" dirty="0"/>
              <a:t> </a:t>
            </a:r>
            <a:r>
              <a:rPr lang="ru-RU" dirty="0" err="1"/>
              <a:t>сүйір</a:t>
            </a:r>
            <a:r>
              <a:rPr lang="ru-RU" dirty="0"/>
              <a:t> </a:t>
            </a:r>
            <a:r>
              <a:rPr lang="ru-RU" dirty="0" err="1"/>
              <a:t>тілшесі</a:t>
            </a:r>
            <a:r>
              <a:rPr lang="ru-RU" dirty="0"/>
              <a:t> бар </a:t>
            </a:r>
            <a:r>
              <a:rPr lang="ru-RU" dirty="0" err="1"/>
              <a:t>көне</a:t>
            </a:r>
            <a:r>
              <a:rPr lang="ru-RU" dirty="0"/>
              <a:t> </a:t>
            </a:r>
            <a:r>
              <a:rPr lang="ru-RU" dirty="0" err="1"/>
              <a:t>музыкалық</a:t>
            </a:r>
            <a:r>
              <a:rPr lang="ru-RU" dirty="0"/>
              <a:t> </a:t>
            </a:r>
            <a:r>
              <a:rPr lang="ru-RU" dirty="0" err="1"/>
              <a:t>аспап</a:t>
            </a:r>
            <a:r>
              <a:rPr lang="ru-RU" dirty="0"/>
              <a:t>. </a:t>
            </a:r>
            <a:r>
              <a:rPr lang="ru-RU" dirty="0" err="1"/>
              <a:t>Шаңқобыз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атаулармен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халықтарда</a:t>
            </a:r>
            <a:r>
              <a:rPr lang="ru-RU" dirty="0"/>
              <a:t> </a:t>
            </a:r>
            <a:r>
              <a:rPr lang="ru-RU" dirty="0" err="1"/>
              <a:t>кездеседі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сирек</a:t>
            </a:r>
            <a:r>
              <a:rPr lang="ru-RU" dirty="0"/>
              <a:t> </a:t>
            </a:r>
            <a:r>
              <a:rPr lang="ru-RU" dirty="0" err="1"/>
              <a:t>кездесетін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— </a:t>
            </a:r>
            <a:r>
              <a:rPr lang="ru-RU" i="1" dirty="0" err="1"/>
              <a:t>ағаш</a:t>
            </a:r>
            <a:r>
              <a:rPr lang="ru-RU" i="1" dirty="0"/>
              <a:t> </a:t>
            </a:r>
            <a:r>
              <a:rPr lang="ru-RU" i="1" dirty="0" err="1"/>
              <a:t>шаңқобыз</a:t>
            </a:r>
            <a:r>
              <a:rPr lang="ru-RU" dirty="0"/>
              <a:t> — </a:t>
            </a:r>
            <a:r>
              <a:rPr lang="ru-RU" dirty="0" err="1"/>
              <a:t>ағашқа</a:t>
            </a:r>
            <a:r>
              <a:rPr lang="ru-RU" dirty="0"/>
              <a:t> </a:t>
            </a:r>
            <a:r>
              <a:rPr lang="ru-RU" dirty="0" err="1"/>
              <a:t>бекітілген</a:t>
            </a:r>
            <a:r>
              <a:rPr lang="ru-RU" dirty="0"/>
              <a:t> </a:t>
            </a:r>
            <a:r>
              <a:rPr lang="ru-RU" dirty="0" err="1"/>
              <a:t>жіпті</a:t>
            </a:r>
            <a:r>
              <a:rPr lang="ru-RU" dirty="0"/>
              <a:t> </a:t>
            </a:r>
            <a:r>
              <a:rPr lang="ru-RU" dirty="0" err="1"/>
              <a:t>тербеу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дыбыс</a:t>
            </a:r>
            <a:r>
              <a:rPr lang="ru-RU" dirty="0"/>
              <a:t> </a:t>
            </a:r>
            <a:r>
              <a:rPr lang="ru-RU" dirty="0" err="1"/>
              <a:t>шығарылады</a:t>
            </a:r>
            <a:r>
              <a:rPr lang="ru-RU" dirty="0"/>
              <a:t>.</a:t>
            </a:r>
          </a:p>
        </p:txBody>
      </p:sp>
      <p:pic>
        <p:nvPicPr>
          <p:cNvPr id="6" name="Рисунок 5" descr="http://kz.magicofnomads.kz/images/sh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452338"/>
            <a:ext cx="2855595" cy="285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Zhetyge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148" y="1556792"/>
            <a:ext cx="1906270" cy="1647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271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Даңғара</a:t>
            </a:r>
            <a:endParaRPr lang="ru-RU" b="1" dirty="0"/>
          </a:p>
        </p:txBody>
      </p:sp>
      <p:pic>
        <p:nvPicPr>
          <p:cNvPr id="5" name="Объект 4" descr="http://massaget.kz/userdata/news/news_458/thumb_b/photo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381000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err="1" smtClean="0">
                <a:effectLst/>
              </a:rPr>
              <a:t>Қазақ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халқының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көне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ұрмалы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музыкалық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аспабы</a:t>
            </a:r>
            <a:r>
              <a:rPr lang="ru-RU" dirty="0" smtClean="0">
                <a:effectLst/>
              </a:rPr>
              <a:t> – </a:t>
            </a:r>
            <a:r>
              <a:rPr lang="ru-RU" dirty="0" err="1" smtClean="0">
                <a:effectLst/>
              </a:rPr>
              <a:t>даңғара</a:t>
            </a:r>
            <a:r>
              <a:rPr lang="ru-RU" dirty="0" smtClean="0">
                <a:effectLst/>
              </a:rPr>
              <a:t>. </a:t>
            </a:r>
            <a:r>
              <a:rPr lang="ru-RU" dirty="0" err="1" smtClean="0">
                <a:effectLst/>
              </a:rPr>
              <a:t>Аспап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дауылпаз</a:t>
            </a:r>
            <a:r>
              <a:rPr lang="ru-RU" dirty="0" smtClean="0">
                <a:effectLst/>
              </a:rPr>
              <a:t>, </a:t>
            </a:r>
            <a:r>
              <a:rPr lang="ru-RU" dirty="0" err="1" smtClean="0">
                <a:effectLst/>
              </a:rPr>
              <a:t>керней</a:t>
            </a:r>
            <a:r>
              <a:rPr lang="ru-RU" dirty="0" smtClean="0">
                <a:effectLst/>
              </a:rPr>
              <a:t>, </a:t>
            </a:r>
            <a:r>
              <a:rPr lang="ru-RU" dirty="0" err="1" smtClean="0">
                <a:effectLst/>
              </a:rPr>
              <a:t>дабыл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сияқты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тұрмыста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кеңінен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пайдаланылған</a:t>
            </a:r>
            <a:r>
              <a:rPr lang="ru-RU" dirty="0" smtClean="0">
                <a:effectLst/>
              </a:rPr>
              <a:t>. </a:t>
            </a:r>
            <a:r>
              <a:rPr lang="ru-RU" dirty="0" err="1" smtClean="0">
                <a:effectLst/>
              </a:rPr>
              <a:t>Даңғара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аспабының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үні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жаугершілік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кезінде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сарбаздарды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жинап</a:t>
            </a:r>
            <a:r>
              <a:rPr lang="ru-RU" dirty="0" smtClean="0">
                <a:effectLst/>
              </a:rPr>
              <a:t>, </a:t>
            </a:r>
            <a:r>
              <a:rPr lang="ru-RU" dirty="0" err="1" smtClean="0">
                <a:effectLst/>
              </a:rPr>
              <a:t>сапқа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тұрғызуға</a:t>
            </a:r>
            <a:r>
              <a:rPr lang="ru-RU" dirty="0" smtClean="0">
                <a:effectLst/>
              </a:rPr>
              <a:t>, </a:t>
            </a:r>
            <a:r>
              <a:rPr lang="ru-RU" dirty="0" err="1" smtClean="0">
                <a:effectLst/>
              </a:rPr>
              <a:t>ұрандатуға</a:t>
            </a:r>
            <a:r>
              <a:rPr lang="ru-RU" dirty="0" smtClean="0">
                <a:effectLst/>
              </a:rPr>
              <a:t>, </a:t>
            </a:r>
            <a:r>
              <a:rPr lang="ru-RU" dirty="0" err="1" smtClean="0">
                <a:effectLst/>
              </a:rPr>
              <a:t>шайқасты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тоқтатуға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бағытталған</a:t>
            </a:r>
            <a:r>
              <a:rPr lang="ru-RU" dirty="0" smtClean="0">
                <a:effectLst/>
              </a:rPr>
              <a:t>. </a:t>
            </a:r>
            <a:r>
              <a:rPr lang="ru-RU" dirty="0" err="1" smtClean="0">
                <a:effectLst/>
              </a:rPr>
              <a:t>Аспап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бақсылардың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ішінде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қобыз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сияқты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кеңінен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таралған</a:t>
            </a:r>
            <a:r>
              <a:rPr lang="ru-RU" dirty="0" smtClean="0">
                <a:effectLst/>
              </a:rPr>
              <a:t>. </a:t>
            </a:r>
            <a:r>
              <a:rPr lang="ru-RU" dirty="0" err="1" smtClean="0">
                <a:effectLst/>
              </a:rPr>
              <a:t>Даңғараның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дыбысының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емдік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қасиетке</a:t>
            </a:r>
            <a:r>
              <a:rPr lang="ru-RU" dirty="0" smtClean="0">
                <a:effectLst/>
              </a:rPr>
              <a:t> бай, </a:t>
            </a:r>
            <a:r>
              <a:rPr lang="ru-RU" dirty="0" err="1" smtClean="0">
                <a:effectLst/>
              </a:rPr>
              <a:t>ол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адам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бойындағы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жағымсыз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күштерді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шығарады</a:t>
            </a:r>
            <a:r>
              <a:rPr lang="ru-RU" dirty="0" smtClean="0">
                <a:effectLst/>
              </a:rPr>
              <a:t>.</a:t>
            </a:r>
            <a:endParaRPr lang="ru-RU" dirty="0"/>
          </a:p>
        </p:txBody>
      </p:sp>
      <p:pic>
        <p:nvPicPr>
          <p:cNvPr id="6" name="Рисунок 5" descr="http://massaget.kz/userdata/uploads/u18/buben-iz-indonezii_enl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933056"/>
            <a:ext cx="2917051" cy="24826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83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</TotalTime>
  <Words>451</Words>
  <Application>Microsoft Office PowerPoint</Application>
  <PresentationFormat>Экран (4:3)</PresentationFormat>
  <Paragraphs>36</Paragraphs>
  <Slides>11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Қазақтың музыкалық аспаптары</vt:lpstr>
      <vt:lpstr>Қазақтың музыкалық аспаптарының топтары мен түрлері</vt:lpstr>
      <vt:lpstr>Сазсырнай</vt:lpstr>
      <vt:lpstr>Сыбызғы</vt:lpstr>
      <vt:lpstr>Домбыра</vt:lpstr>
      <vt:lpstr>Жетіген</vt:lpstr>
      <vt:lpstr>Қылқобыз </vt:lpstr>
      <vt:lpstr>Шаңқобыз</vt:lpstr>
      <vt:lpstr>Даңғара</vt:lpstr>
      <vt:lpstr>Дауылпаз</vt:lpstr>
      <vt:lpstr>Асатаяқ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Қазақтың музыкалық аспаптары</dc:title>
  <dc:creator>063</dc:creator>
  <cp:lastModifiedBy>045</cp:lastModifiedBy>
  <cp:revision>17</cp:revision>
  <dcterms:created xsi:type="dcterms:W3CDTF">2014-01-22T14:42:06Z</dcterms:created>
  <dcterms:modified xsi:type="dcterms:W3CDTF">2014-12-22T14:20:58Z</dcterms:modified>
</cp:coreProperties>
</file>