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317" r:id="rId23"/>
    <p:sldId id="279" r:id="rId24"/>
    <p:sldId id="340" r:id="rId25"/>
    <p:sldId id="281" r:id="rId26"/>
    <p:sldId id="319" r:id="rId27"/>
    <p:sldId id="282" r:id="rId28"/>
    <p:sldId id="324" r:id="rId29"/>
    <p:sldId id="323" r:id="rId30"/>
    <p:sldId id="283" r:id="rId31"/>
    <p:sldId id="284" r:id="rId32"/>
    <p:sldId id="285" r:id="rId33"/>
    <p:sldId id="286" r:id="rId34"/>
    <p:sldId id="287" r:id="rId35"/>
    <p:sldId id="325" r:id="rId36"/>
    <p:sldId id="288" r:id="rId37"/>
    <p:sldId id="289" r:id="rId38"/>
    <p:sldId id="326" r:id="rId39"/>
    <p:sldId id="327" r:id="rId40"/>
    <p:sldId id="341" r:id="rId41"/>
    <p:sldId id="291" r:id="rId42"/>
    <p:sldId id="292" r:id="rId43"/>
    <p:sldId id="293" r:id="rId44"/>
    <p:sldId id="294" r:id="rId45"/>
    <p:sldId id="295" r:id="rId46"/>
    <p:sldId id="329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30" r:id="rId57"/>
    <p:sldId id="306" r:id="rId58"/>
    <p:sldId id="307" r:id="rId59"/>
    <p:sldId id="308" r:id="rId60"/>
    <p:sldId id="331" r:id="rId61"/>
    <p:sldId id="310" r:id="rId62"/>
    <p:sldId id="311" r:id="rId63"/>
    <p:sldId id="336" r:id="rId64"/>
    <p:sldId id="332" r:id="rId65"/>
    <p:sldId id="337" r:id="rId66"/>
    <p:sldId id="335" r:id="rId67"/>
    <p:sldId id="338" r:id="rId68"/>
    <p:sldId id="334" r:id="rId69"/>
    <p:sldId id="339" r:id="rId70"/>
    <p:sldId id="313" r:id="rId71"/>
    <p:sldId id="314" r:id="rId72"/>
    <p:sldId id="315" r:id="rId73"/>
    <p:sldId id="316" r:id="rId74"/>
    <p:sldId id="342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E45AE-AA72-4C1D-9275-E69289C14CEF}" type="doc">
      <dgm:prSet loTypeId="urn:microsoft.com/office/officeart/2005/8/layout/orgChart1" loCatId="hierarchy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FEA38DD7-2E94-4511-9570-D489EE030433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Членистоногие</a:t>
          </a:r>
          <a:endParaRPr lang="ru-RU" dirty="0">
            <a:solidFill>
              <a:srgbClr val="C00000"/>
            </a:solidFill>
          </a:endParaRPr>
        </a:p>
      </dgm:t>
    </dgm:pt>
    <dgm:pt modelId="{2E1E066F-ADC8-4062-ACAD-FB93314602EF}" type="parTrans" cxnId="{A467522C-67C2-4D62-A9E1-52B0A587B788}">
      <dgm:prSet/>
      <dgm:spPr/>
      <dgm:t>
        <a:bodyPr/>
        <a:lstStyle/>
        <a:p>
          <a:endParaRPr lang="ru-RU"/>
        </a:p>
      </dgm:t>
    </dgm:pt>
    <dgm:pt modelId="{90C216D2-6535-4F4D-8C67-983A3DCC9B37}" type="sibTrans" cxnId="{A467522C-67C2-4D62-A9E1-52B0A587B788}">
      <dgm:prSet/>
      <dgm:spPr/>
      <dgm:t>
        <a:bodyPr/>
        <a:lstStyle/>
        <a:p>
          <a:endParaRPr lang="ru-RU"/>
        </a:p>
      </dgm:t>
    </dgm:pt>
    <dgm:pt modelId="{9813B9D1-1D4A-4134-92BC-6FC8CBF73FA9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Ракообразные</a:t>
          </a:r>
          <a:endParaRPr lang="ru-RU" dirty="0">
            <a:solidFill>
              <a:srgbClr val="C00000"/>
            </a:solidFill>
          </a:endParaRPr>
        </a:p>
      </dgm:t>
    </dgm:pt>
    <dgm:pt modelId="{1EA71C5E-4373-4684-940B-9354316A3005}" type="parTrans" cxnId="{AD40E88A-1BF9-42CD-A5E5-A265C386BC51}">
      <dgm:prSet/>
      <dgm:spPr/>
      <dgm:t>
        <a:bodyPr/>
        <a:lstStyle/>
        <a:p>
          <a:endParaRPr lang="ru-RU"/>
        </a:p>
      </dgm:t>
    </dgm:pt>
    <dgm:pt modelId="{9A734F2B-5B8B-4516-8272-EA6895D0CF90}" type="sibTrans" cxnId="{AD40E88A-1BF9-42CD-A5E5-A265C386BC51}">
      <dgm:prSet/>
      <dgm:spPr/>
      <dgm:t>
        <a:bodyPr/>
        <a:lstStyle/>
        <a:p>
          <a:endParaRPr lang="ru-RU"/>
        </a:p>
      </dgm:t>
    </dgm:pt>
    <dgm:pt modelId="{A80AAD64-2217-488E-BA87-2B887CDA0CDF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Паукообразные</a:t>
          </a:r>
          <a:endParaRPr lang="ru-RU" dirty="0">
            <a:solidFill>
              <a:srgbClr val="C00000"/>
            </a:solidFill>
          </a:endParaRPr>
        </a:p>
      </dgm:t>
    </dgm:pt>
    <dgm:pt modelId="{AC1CADFD-61D8-457A-B77A-0683C420C636}" type="parTrans" cxnId="{142A61FD-7395-45DB-A81B-0F40A077CD61}">
      <dgm:prSet/>
      <dgm:spPr/>
      <dgm:t>
        <a:bodyPr/>
        <a:lstStyle/>
        <a:p>
          <a:endParaRPr lang="ru-RU"/>
        </a:p>
      </dgm:t>
    </dgm:pt>
    <dgm:pt modelId="{6A591CAE-F37B-49A4-84EF-86D4342B0680}" type="sibTrans" cxnId="{142A61FD-7395-45DB-A81B-0F40A077CD61}">
      <dgm:prSet/>
      <dgm:spPr/>
      <dgm:t>
        <a:bodyPr/>
        <a:lstStyle/>
        <a:p>
          <a:endParaRPr lang="ru-RU"/>
        </a:p>
      </dgm:t>
    </dgm:pt>
    <dgm:pt modelId="{BF3F7448-749E-4B95-8207-78661F34BE22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Насекомые</a:t>
          </a:r>
          <a:endParaRPr lang="ru-RU" dirty="0">
            <a:solidFill>
              <a:srgbClr val="C00000"/>
            </a:solidFill>
          </a:endParaRPr>
        </a:p>
      </dgm:t>
    </dgm:pt>
    <dgm:pt modelId="{3DAE0BF0-2A90-457B-86CE-9DD33AA765D9}" type="parTrans" cxnId="{EF3CBA82-0D83-440D-974B-55B6D6D75235}">
      <dgm:prSet/>
      <dgm:spPr/>
      <dgm:t>
        <a:bodyPr/>
        <a:lstStyle/>
        <a:p>
          <a:endParaRPr lang="ru-RU"/>
        </a:p>
      </dgm:t>
    </dgm:pt>
    <dgm:pt modelId="{D43D76B7-20C7-4D2C-8282-CE9163F00C7D}" type="sibTrans" cxnId="{EF3CBA82-0D83-440D-974B-55B6D6D75235}">
      <dgm:prSet/>
      <dgm:spPr/>
      <dgm:t>
        <a:bodyPr/>
        <a:lstStyle/>
        <a:p>
          <a:endParaRPr lang="ru-RU"/>
        </a:p>
      </dgm:t>
    </dgm:pt>
    <dgm:pt modelId="{7ECD0C04-B658-4F57-BE3A-F75D76546F04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Названия животных</a:t>
          </a:r>
          <a:endParaRPr lang="ru-RU" dirty="0">
            <a:solidFill>
              <a:srgbClr val="C00000"/>
            </a:solidFill>
          </a:endParaRPr>
        </a:p>
      </dgm:t>
    </dgm:pt>
    <dgm:pt modelId="{93D37891-2332-48E7-B601-773D7AF8E23E}" type="parTrans" cxnId="{F29B0BF2-C389-4AA5-AAFD-7A78D565328E}">
      <dgm:prSet/>
      <dgm:spPr/>
      <dgm:t>
        <a:bodyPr/>
        <a:lstStyle/>
        <a:p>
          <a:endParaRPr lang="ru-RU"/>
        </a:p>
      </dgm:t>
    </dgm:pt>
    <dgm:pt modelId="{F400803B-AD9C-4E7F-B6E5-F42F826B150E}" type="sibTrans" cxnId="{F29B0BF2-C389-4AA5-AAFD-7A78D565328E}">
      <dgm:prSet/>
      <dgm:spPr/>
      <dgm:t>
        <a:bodyPr/>
        <a:lstStyle/>
        <a:p>
          <a:endParaRPr lang="ru-RU"/>
        </a:p>
      </dgm:t>
    </dgm:pt>
    <dgm:pt modelId="{018EC9CA-EC32-4419-BF37-B5916C531CAE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Названия животных</a:t>
          </a:r>
          <a:endParaRPr lang="ru-RU" dirty="0">
            <a:solidFill>
              <a:srgbClr val="C00000"/>
            </a:solidFill>
          </a:endParaRPr>
        </a:p>
      </dgm:t>
    </dgm:pt>
    <dgm:pt modelId="{087AC416-1153-4333-B3E7-22CEC34E7899}" type="parTrans" cxnId="{EFA59FC5-2F57-4841-B342-0B4871C85EC4}">
      <dgm:prSet/>
      <dgm:spPr/>
      <dgm:t>
        <a:bodyPr/>
        <a:lstStyle/>
        <a:p>
          <a:endParaRPr lang="ru-RU"/>
        </a:p>
      </dgm:t>
    </dgm:pt>
    <dgm:pt modelId="{8A111FFD-BACF-4DEC-B287-47AFBE6549F0}" type="sibTrans" cxnId="{EFA59FC5-2F57-4841-B342-0B4871C85EC4}">
      <dgm:prSet/>
      <dgm:spPr/>
      <dgm:t>
        <a:bodyPr/>
        <a:lstStyle/>
        <a:p>
          <a:endParaRPr lang="ru-RU"/>
        </a:p>
      </dgm:t>
    </dgm:pt>
    <dgm:pt modelId="{17000959-67D3-4136-86CA-550F1DC77B16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Названия животных</a:t>
          </a:r>
          <a:endParaRPr lang="ru-RU" dirty="0">
            <a:solidFill>
              <a:srgbClr val="C00000"/>
            </a:solidFill>
          </a:endParaRPr>
        </a:p>
      </dgm:t>
    </dgm:pt>
    <dgm:pt modelId="{8558290A-2A54-4932-B30E-62BC6102D2AA}" type="parTrans" cxnId="{F4737A05-089C-4A9B-BBE4-57FDCB0AE3F3}">
      <dgm:prSet/>
      <dgm:spPr/>
      <dgm:t>
        <a:bodyPr/>
        <a:lstStyle/>
        <a:p>
          <a:endParaRPr lang="ru-RU"/>
        </a:p>
      </dgm:t>
    </dgm:pt>
    <dgm:pt modelId="{0684FFB0-8C82-4317-881D-80F2AAB0C787}" type="sibTrans" cxnId="{F4737A05-089C-4A9B-BBE4-57FDCB0AE3F3}">
      <dgm:prSet/>
      <dgm:spPr/>
      <dgm:t>
        <a:bodyPr/>
        <a:lstStyle/>
        <a:p>
          <a:endParaRPr lang="ru-RU"/>
        </a:p>
      </dgm:t>
    </dgm:pt>
    <dgm:pt modelId="{720CFA97-6342-48A0-9F1A-919F503009EF}" type="pres">
      <dgm:prSet presAssocID="{6D3E45AE-AA72-4C1D-9275-E69289C14C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CDA8E59-5072-47D0-A0AF-C7A9141435D1}" type="pres">
      <dgm:prSet presAssocID="{FEA38DD7-2E94-4511-9570-D489EE030433}" presName="hierRoot1" presStyleCnt="0">
        <dgm:presLayoutVars>
          <dgm:hierBranch val="init"/>
        </dgm:presLayoutVars>
      </dgm:prSet>
      <dgm:spPr/>
    </dgm:pt>
    <dgm:pt modelId="{9575BB9D-6F4D-4359-84B3-AC7AD5E43E73}" type="pres">
      <dgm:prSet presAssocID="{FEA38DD7-2E94-4511-9570-D489EE030433}" presName="rootComposite1" presStyleCnt="0"/>
      <dgm:spPr/>
    </dgm:pt>
    <dgm:pt modelId="{45B9D0A8-9919-41FE-AC59-1CF2C7AFA82F}" type="pres">
      <dgm:prSet presAssocID="{FEA38DD7-2E94-4511-9570-D489EE030433}" presName="rootText1" presStyleLbl="node0" presStyleIdx="0" presStyleCnt="1" custLinFactNeighborX="-710" custLinFactNeighborY="-48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5B3745-F58C-4278-9D03-077B6BD00840}" type="pres">
      <dgm:prSet presAssocID="{FEA38DD7-2E94-4511-9570-D489EE03043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069B8CE-DD95-4577-8C0E-04B75F0B29FE}" type="pres">
      <dgm:prSet presAssocID="{FEA38DD7-2E94-4511-9570-D489EE030433}" presName="hierChild2" presStyleCnt="0"/>
      <dgm:spPr/>
    </dgm:pt>
    <dgm:pt modelId="{E00BB8EA-D1E7-4960-8F85-D3D529483577}" type="pres">
      <dgm:prSet presAssocID="{1EA71C5E-4373-4684-940B-9354316A3005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7A01C5B-C36F-4304-9191-FA0F84814157}" type="pres">
      <dgm:prSet presAssocID="{9813B9D1-1D4A-4134-92BC-6FC8CBF73FA9}" presName="hierRoot2" presStyleCnt="0">
        <dgm:presLayoutVars>
          <dgm:hierBranch val="init"/>
        </dgm:presLayoutVars>
      </dgm:prSet>
      <dgm:spPr/>
    </dgm:pt>
    <dgm:pt modelId="{BC4AFEC3-9254-41F5-A8DD-48DFC96689B6}" type="pres">
      <dgm:prSet presAssocID="{9813B9D1-1D4A-4134-92BC-6FC8CBF73FA9}" presName="rootComposite" presStyleCnt="0"/>
      <dgm:spPr/>
    </dgm:pt>
    <dgm:pt modelId="{F318765C-F11B-4D3D-8A60-4CBD7C187064}" type="pres">
      <dgm:prSet presAssocID="{9813B9D1-1D4A-4134-92BC-6FC8CBF73FA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ADEE6F-98EF-4D04-85ED-D51AF6810808}" type="pres">
      <dgm:prSet presAssocID="{9813B9D1-1D4A-4134-92BC-6FC8CBF73FA9}" presName="rootConnector" presStyleLbl="node2" presStyleIdx="0" presStyleCnt="3"/>
      <dgm:spPr/>
      <dgm:t>
        <a:bodyPr/>
        <a:lstStyle/>
        <a:p>
          <a:endParaRPr lang="ru-RU"/>
        </a:p>
      </dgm:t>
    </dgm:pt>
    <dgm:pt modelId="{CBBF8152-5AD6-4EB8-8A0A-13FF802B95F4}" type="pres">
      <dgm:prSet presAssocID="{9813B9D1-1D4A-4134-92BC-6FC8CBF73FA9}" presName="hierChild4" presStyleCnt="0"/>
      <dgm:spPr/>
    </dgm:pt>
    <dgm:pt modelId="{3A0B4ACD-4FBF-4AFE-A4EB-C91DE23B2A92}" type="pres">
      <dgm:prSet presAssocID="{93D37891-2332-48E7-B601-773D7AF8E23E}" presName="Name37" presStyleLbl="parChTrans1D3" presStyleIdx="0" presStyleCnt="3"/>
      <dgm:spPr/>
      <dgm:t>
        <a:bodyPr/>
        <a:lstStyle/>
        <a:p>
          <a:endParaRPr lang="ru-RU"/>
        </a:p>
      </dgm:t>
    </dgm:pt>
    <dgm:pt modelId="{F2288D1E-DAB9-4451-92ED-835AA46FBF30}" type="pres">
      <dgm:prSet presAssocID="{7ECD0C04-B658-4F57-BE3A-F75D76546F04}" presName="hierRoot2" presStyleCnt="0">
        <dgm:presLayoutVars>
          <dgm:hierBranch val="init"/>
        </dgm:presLayoutVars>
      </dgm:prSet>
      <dgm:spPr/>
    </dgm:pt>
    <dgm:pt modelId="{1E61CE8E-BA1C-44F2-89E4-CA58E6E130AC}" type="pres">
      <dgm:prSet presAssocID="{7ECD0C04-B658-4F57-BE3A-F75D76546F04}" presName="rootComposite" presStyleCnt="0"/>
      <dgm:spPr/>
    </dgm:pt>
    <dgm:pt modelId="{573A3FDD-28EF-4CC8-BC29-5F24D92F4433}" type="pres">
      <dgm:prSet presAssocID="{7ECD0C04-B658-4F57-BE3A-F75D76546F04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04576F-71DD-4762-B36B-506145EDC892}" type="pres">
      <dgm:prSet presAssocID="{7ECD0C04-B658-4F57-BE3A-F75D76546F04}" presName="rootConnector" presStyleLbl="node3" presStyleIdx="0" presStyleCnt="3"/>
      <dgm:spPr/>
      <dgm:t>
        <a:bodyPr/>
        <a:lstStyle/>
        <a:p>
          <a:endParaRPr lang="ru-RU"/>
        </a:p>
      </dgm:t>
    </dgm:pt>
    <dgm:pt modelId="{02067D1F-DFD4-4E09-AC9C-FE2C4751BB93}" type="pres">
      <dgm:prSet presAssocID="{7ECD0C04-B658-4F57-BE3A-F75D76546F04}" presName="hierChild4" presStyleCnt="0"/>
      <dgm:spPr/>
    </dgm:pt>
    <dgm:pt modelId="{716FC78E-B84A-43B1-89F7-B69FD6D88F13}" type="pres">
      <dgm:prSet presAssocID="{7ECD0C04-B658-4F57-BE3A-F75D76546F04}" presName="hierChild5" presStyleCnt="0"/>
      <dgm:spPr/>
    </dgm:pt>
    <dgm:pt modelId="{3F841DA8-4B27-4A53-B63A-26F304E2450A}" type="pres">
      <dgm:prSet presAssocID="{9813B9D1-1D4A-4134-92BC-6FC8CBF73FA9}" presName="hierChild5" presStyleCnt="0"/>
      <dgm:spPr/>
    </dgm:pt>
    <dgm:pt modelId="{AC25160E-3B63-49B7-92BA-616DEF9ACF7C}" type="pres">
      <dgm:prSet presAssocID="{AC1CADFD-61D8-457A-B77A-0683C420C63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567DC59-E69B-4731-B63F-CF250EDC0A5D}" type="pres">
      <dgm:prSet presAssocID="{A80AAD64-2217-488E-BA87-2B887CDA0CDF}" presName="hierRoot2" presStyleCnt="0">
        <dgm:presLayoutVars>
          <dgm:hierBranch val="init"/>
        </dgm:presLayoutVars>
      </dgm:prSet>
      <dgm:spPr/>
    </dgm:pt>
    <dgm:pt modelId="{2B468E06-9E50-4E22-B0C5-DC33E18D1544}" type="pres">
      <dgm:prSet presAssocID="{A80AAD64-2217-488E-BA87-2B887CDA0CDF}" presName="rootComposite" presStyleCnt="0"/>
      <dgm:spPr/>
    </dgm:pt>
    <dgm:pt modelId="{2DE81FFB-6155-49A6-A3F5-9B67B599F5CE}" type="pres">
      <dgm:prSet presAssocID="{A80AAD64-2217-488E-BA87-2B887CDA0CD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25F6D6-826A-47F6-B9F9-8057D9881C2C}" type="pres">
      <dgm:prSet presAssocID="{A80AAD64-2217-488E-BA87-2B887CDA0CDF}" presName="rootConnector" presStyleLbl="node2" presStyleIdx="1" presStyleCnt="3"/>
      <dgm:spPr/>
      <dgm:t>
        <a:bodyPr/>
        <a:lstStyle/>
        <a:p>
          <a:endParaRPr lang="ru-RU"/>
        </a:p>
      </dgm:t>
    </dgm:pt>
    <dgm:pt modelId="{2DCE93F7-606E-4C93-8614-BE5F591C304F}" type="pres">
      <dgm:prSet presAssocID="{A80AAD64-2217-488E-BA87-2B887CDA0CDF}" presName="hierChild4" presStyleCnt="0"/>
      <dgm:spPr/>
    </dgm:pt>
    <dgm:pt modelId="{25DEB18D-0646-47BB-929C-573E3059D344}" type="pres">
      <dgm:prSet presAssocID="{087AC416-1153-4333-B3E7-22CEC34E7899}" presName="Name37" presStyleLbl="parChTrans1D3" presStyleIdx="1" presStyleCnt="3"/>
      <dgm:spPr/>
      <dgm:t>
        <a:bodyPr/>
        <a:lstStyle/>
        <a:p>
          <a:endParaRPr lang="ru-RU"/>
        </a:p>
      </dgm:t>
    </dgm:pt>
    <dgm:pt modelId="{BD3C6B6B-2FB1-47D5-BC15-13DCDDE0BDD9}" type="pres">
      <dgm:prSet presAssocID="{018EC9CA-EC32-4419-BF37-B5916C531CAE}" presName="hierRoot2" presStyleCnt="0">
        <dgm:presLayoutVars>
          <dgm:hierBranch val="init"/>
        </dgm:presLayoutVars>
      </dgm:prSet>
      <dgm:spPr/>
    </dgm:pt>
    <dgm:pt modelId="{90DB6DD4-6AFA-4AC1-BC3B-BD1C76881CA9}" type="pres">
      <dgm:prSet presAssocID="{018EC9CA-EC32-4419-BF37-B5916C531CAE}" presName="rootComposite" presStyleCnt="0"/>
      <dgm:spPr/>
    </dgm:pt>
    <dgm:pt modelId="{AE803ADE-4D3D-495D-842B-687CE84DD58B}" type="pres">
      <dgm:prSet presAssocID="{018EC9CA-EC32-4419-BF37-B5916C531CAE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7B5DCA-6CA7-4BF0-AC7E-6578AC967B43}" type="pres">
      <dgm:prSet presAssocID="{018EC9CA-EC32-4419-BF37-B5916C531CAE}" presName="rootConnector" presStyleLbl="node3" presStyleIdx="1" presStyleCnt="3"/>
      <dgm:spPr/>
      <dgm:t>
        <a:bodyPr/>
        <a:lstStyle/>
        <a:p>
          <a:endParaRPr lang="ru-RU"/>
        </a:p>
      </dgm:t>
    </dgm:pt>
    <dgm:pt modelId="{F78A0EED-2705-46DD-8F3F-9A5392AA4E5E}" type="pres">
      <dgm:prSet presAssocID="{018EC9CA-EC32-4419-BF37-B5916C531CAE}" presName="hierChild4" presStyleCnt="0"/>
      <dgm:spPr/>
    </dgm:pt>
    <dgm:pt modelId="{889013C8-4AFE-4338-802B-34A179BA2C00}" type="pres">
      <dgm:prSet presAssocID="{018EC9CA-EC32-4419-BF37-B5916C531CAE}" presName="hierChild5" presStyleCnt="0"/>
      <dgm:spPr/>
    </dgm:pt>
    <dgm:pt modelId="{9A5DE773-8E9D-4632-B55A-1973EFB986C9}" type="pres">
      <dgm:prSet presAssocID="{A80AAD64-2217-488E-BA87-2B887CDA0CDF}" presName="hierChild5" presStyleCnt="0"/>
      <dgm:spPr/>
    </dgm:pt>
    <dgm:pt modelId="{79BA236E-1ADF-421D-A4E4-DE1CA3F97D9B}" type="pres">
      <dgm:prSet presAssocID="{3DAE0BF0-2A90-457B-86CE-9DD33AA765D9}" presName="Name37" presStyleLbl="parChTrans1D2" presStyleIdx="2" presStyleCnt="3"/>
      <dgm:spPr/>
      <dgm:t>
        <a:bodyPr/>
        <a:lstStyle/>
        <a:p>
          <a:endParaRPr lang="ru-RU"/>
        </a:p>
      </dgm:t>
    </dgm:pt>
    <dgm:pt modelId="{810CFB26-75D5-4456-8FB1-CDD089546867}" type="pres">
      <dgm:prSet presAssocID="{BF3F7448-749E-4B95-8207-78661F34BE22}" presName="hierRoot2" presStyleCnt="0">
        <dgm:presLayoutVars>
          <dgm:hierBranch val="init"/>
        </dgm:presLayoutVars>
      </dgm:prSet>
      <dgm:spPr/>
    </dgm:pt>
    <dgm:pt modelId="{C5E0DF0F-06B7-4235-AD64-5D5FEA9F5196}" type="pres">
      <dgm:prSet presAssocID="{BF3F7448-749E-4B95-8207-78661F34BE22}" presName="rootComposite" presStyleCnt="0"/>
      <dgm:spPr/>
    </dgm:pt>
    <dgm:pt modelId="{BF1EBFB5-27E3-43A3-823F-5E43E360115B}" type="pres">
      <dgm:prSet presAssocID="{BF3F7448-749E-4B95-8207-78661F34BE2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C8E02B-05DA-4473-8648-4D74D6DA6D48}" type="pres">
      <dgm:prSet presAssocID="{BF3F7448-749E-4B95-8207-78661F34BE22}" presName="rootConnector" presStyleLbl="node2" presStyleIdx="2" presStyleCnt="3"/>
      <dgm:spPr/>
      <dgm:t>
        <a:bodyPr/>
        <a:lstStyle/>
        <a:p>
          <a:endParaRPr lang="ru-RU"/>
        </a:p>
      </dgm:t>
    </dgm:pt>
    <dgm:pt modelId="{A6B9A7F2-1C19-4673-A925-EAFCA1E89D50}" type="pres">
      <dgm:prSet presAssocID="{BF3F7448-749E-4B95-8207-78661F34BE22}" presName="hierChild4" presStyleCnt="0"/>
      <dgm:spPr/>
    </dgm:pt>
    <dgm:pt modelId="{E9F239DC-BA71-4611-9002-16F47A03A9FE}" type="pres">
      <dgm:prSet presAssocID="{8558290A-2A54-4932-B30E-62BC6102D2AA}" presName="Name37" presStyleLbl="parChTrans1D3" presStyleIdx="2" presStyleCnt="3"/>
      <dgm:spPr/>
      <dgm:t>
        <a:bodyPr/>
        <a:lstStyle/>
        <a:p>
          <a:endParaRPr lang="ru-RU"/>
        </a:p>
      </dgm:t>
    </dgm:pt>
    <dgm:pt modelId="{BD92C5E6-74C9-45E5-9051-CF3271709739}" type="pres">
      <dgm:prSet presAssocID="{17000959-67D3-4136-86CA-550F1DC77B16}" presName="hierRoot2" presStyleCnt="0">
        <dgm:presLayoutVars>
          <dgm:hierBranch val="init"/>
        </dgm:presLayoutVars>
      </dgm:prSet>
      <dgm:spPr/>
    </dgm:pt>
    <dgm:pt modelId="{C7AD62F6-0CE5-4A8F-807B-59A2ADB86BCC}" type="pres">
      <dgm:prSet presAssocID="{17000959-67D3-4136-86CA-550F1DC77B16}" presName="rootComposite" presStyleCnt="0"/>
      <dgm:spPr/>
    </dgm:pt>
    <dgm:pt modelId="{E608E1F8-7E2B-47AF-B119-F4C3A4F783CC}" type="pres">
      <dgm:prSet presAssocID="{17000959-67D3-4136-86CA-550F1DC77B16}" presName="rootText" presStyleLbl="node3" presStyleIdx="2" presStyleCnt="3" custLinFactNeighborX="782" custLinFactNeighborY="22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068643-9658-4DD3-B8BA-1A06ECD6432C}" type="pres">
      <dgm:prSet presAssocID="{17000959-67D3-4136-86CA-550F1DC77B16}" presName="rootConnector" presStyleLbl="node3" presStyleIdx="2" presStyleCnt="3"/>
      <dgm:spPr/>
      <dgm:t>
        <a:bodyPr/>
        <a:lstStyle/>
        <a:p>
          <a:endParaRPr lang="ru-RU"/>
        </a:p>
      </dgm:t>
    </dgm:pt>
    <dgm:pt modelId="{2583A9B7-F879-41D4-BB84-83C46B6D562D}" type="pres">
      <dgm:prSet presAssocID="{17000959-67D3-4136-86CA-550F1DC77B16}" presName="hierChild4" presStyleCnt="0"/>
      <dgm:spPr/>
    </dgm:pt>
    <dgm:pt modelId="{A1A14678-745C-4897-969F-48306FBC1228}" type="pres">
      <dgm:prSet presAssocID="{17000959-67D3-4136-86CA-550F1DC77B16}" presName="hierChild5" presStyleCnt="0"/>
      <dgm:spPr/>
    </dgm:pt>
    <dgm:pt modelId="{AB889F9A-10F5-4155-B381-2696E3946315}" type="pres">
      <dgm:prSet presAssocID="{BF3F7448-749E-4B95-8207-78661F34BE22}" presName="hierChild5" presStyleCnt="0"/>
      <dgm:spPr/>
    </dgm:pt>
    <dgm:pt modelId="{2F100E10-7671-4624-8746-E1D25D195277}" type="pres">
      <dgm:prSet presAssocID="{FEA38DD7-2E94-4511-9570-D489EE030433}" presName="hierChild3" presStyleCnt="0"/>
      <dgm:spPr/>
    </dgm:pt>
  </dgm:ptLst>
  <dgm:cxnLst>
    <dgm:cxn modelId="{537DA0EF-4C5E-4BAB-8203-A0DC60E58A1D}" type="presOf" srcId="{FEA38DD7-2E94-4511-9570-D489EE030433}" destId="{45B9D0A8-9919-41FE-AC59-1CF2C7AFA82F}" srcOrd="0" destOrd="0" presId="urn:microsoft.com/office/officeart/2005/8/layout/orgChart1"/>
    <dgm:cxn modelId="{2268FB8F-F1CF-47A9-B1D1-5117C78906FB}" type="presOf" srcId="{1EA71C5E-4373-4684-940B-9354316A3005}" destId="{E00BB8EA-D1E7-4960-8F85-D3D529483577}" srcOrd="0" destOrd="0" presId="urn:microsoft.com/office/officeart/2005/8/layout/orgChart1"/>
    <dgm:cxn modelId="{2F6314FC-EC71-453D-AA4C-179DCBE770D0}" type="presOf" srcId="{8558290A-2A54-4932-B30E-62BC6102D2AA}" destId="{E9F239DC-BA71-4611-9002-16F47A03A9FE}" srcOrd="0" destOrd="0" presId="urn:microsoft.com/office/officeart/2005/8/layout/orgChart1"/>
    <dgm:cxn modelId="{BFABFD65-EAEF-4F52-A417-FD2C2CB84880}" type="presOf" srcId="{17000959-67D3-4136-86CA-550F1DC77B16}" destId="{0F068643-9658-4DD3-B8BA-1A06ECD6432C}" srcOrd="1" destOrd="0" presId="urn:microsoft.com/office/officeart/2005/8/layout/orgChart1"/>
    <dgm:cxn modelId="{8715EE7F-82D8-4CAC-8F32-D33B9BFD39A5}" type="presOf" srcId="{018EC9CA-EC32-4419-BF37-B5916C531CAE}" destId="{AE803ADE-4D3D-495D-842B-687CE84DD58B}" srcOrd="0" destOrd="0" presId="urn:microsoft.com/office/officeart/2005/8/layout/orgChart1"/>
    <dgm:cxn modelId="{F4737A05-089C-4A9B-BBE4-57FDCB0AE3F3}" srcId="{BF3F7448-749E-4B95-8207-78661F34BE22}" destId="{17000959-67D3-4136-86CA-550F1DC77B16}" srcOrd="0" destOrd="0" parTransId="{8558290A-2A54-4932-B30E-62BC6102D2AA}" sibTransId="{0684FFB0-8C82-4317-881D-80F2AAB0C787}"/>
    <dgm:cxn modelId="{04E11729-62B9-4024-8E0D-4D4DF850F17B}" type="presOf" srcId="{018EC9CA-EC32-4419-BF37-B5916C531CAE}" destId="{037B5DCA-6CA7-4BF0-AC7E-6578AC967B43}" srcOrd="1" destOrd="0" presId="urn:microsoft.com/office/officeart/2005/8/layout/orgChart1"/>
    <dgm:cxn modelId="{B6EAE098-AAAE-46BA-A528-70230B862B1A}" type="presOf" srcId="{087AC416-1153-4333-B3E7-22CEC34E7899}" destId="{25DEB18D-0646-47BB-929C-573E3059D344}" srcOrd="0" destOrd="0" presId="urn:microsoft.com/office/officeart/2005/8/layout/orgChart1"/>
    <dgm:cxn modelId="{142A61FD-7395-45DB-A81B-0F40A077CD61}" srcId="{FEA38DD7-2E94-4511-9570-D489EE030433}" destId="{A80AAD64-2217-488E-BA87-2B887CDA0CDF}" srcOrd="1" destOrd="0" parTransId="{AC1CADFD-61D8-457A-B77A-0683C420C636}" sibTransId="{6A591CAE-F37B-49A4-84EF-86D4342B0680}"/>
    <dgm:cxn modelId="{EFA59FC5-2F57-4841-B342-0B4871C85EC4}" srcId="{A80AAD64-2217-488E-BA87-2B887CDA0CDF}" destId="{018EC9CA-EC32-4419-BF37-B5916C531CAE}" srcOrd="0" destOrd="0" parTransId="{087AC416-1153-4333-B3E7-22CEC34E7899}" sibTransId="{8A111FFD-BACF-4DEC-B287-47AFBE6549F0}"/>
    <dgm:cxn modelId="{A467522C-67C2-4D62-A9E1-52B0A587B788}" srcId="{6D3E45AE-AA72-4C1D-9275-E69289C14CEF}" destId="{FEA38DD7-2E94-4511-9570-D489EE030433}" srcOrd="0" destOrd="0" parTransId="{2E1E066F-ADC8-4062-ACAD-FB93314602EF}" sibTransId="{90C216D2-6535-4F4D-8C67-983A3DCC9B37}"/>
    <dgm:cxn modelId="{4412177E-E63E-4DE8-8877-7FA0C06ECEE0}" type="presOf" srcId="{9813B9D1-1D4A-4134-92BC-6FC8CBF73FA9}" destId="{55ADEE6F-98EF-4D04-85ED-D51AF6810808}" srcOrd="1" destOrd="0" presId="urn:microsoft.com/office/officeart/2005/8/layout/orgChart1"/>
    <dgm:cxn modelId="{D9FC57BB-6AD6-4C92-AE16-5968E296A83B}" type="presOf" srcId="{BF3F7448-749E-4B95-8207-78661F34BE22}" destId="{5CC8E02B-05DA-4473-8648-4D74D6DA6D48}" srcOrd="1" destOrd="0" presId="urn:microsoft.com/office/officeart/2005/8/layout/orgChart1"/>
    <dgm:cxn modelId="{372C890C-446F-41E6-B869-859B5A2F1CAD}" type="presOf" srcId="{A80AAD64-2217-488E-BA87-2B887CDA0CDF}" destId="{4F25F6D6-826A-47F6-B9F9-8057D9881C2C}" srcOrd="1" destOrd="0" presId="urn:microsoft.com/office/officeart/2005/8/layout/orgChart1"/>
    <dgm:cxn modelId="{F29B0BF2-C389-4AA5-AAFD-7A78D565328E}" srcId="{9813B9D1-1D4A-4134-92BC-6FC8CBF73FA9}" destId="{7ECD0C04-B658-4F57-BE3A-F75D76546F04}" srcOrd="0" destOrd="0" parTransId="{93D37891-2332-48E7-B601-773D7AF8E23E}" sibTransId="{F400803B-AD9C-4E7F-B6E5-F42F826B150E}"/>
    <dgm:cxn modelId="{EF3CBA82-0D83-440D-974B-55B6D6D75235}" srcId="{FEA38DD7-2E94-4511-9570-D489EE030433}" destId="{BF3F7448-749E-4B95-8207-78661F34BE22}" srcOrd="2" destOrd="0" parTransId="{3DAE0BF0-2A90-457B-86CE-9DD33AA765D9}" sibTransId="{D43D76B7-20C7-4D2C-8282-CE9163F00C7D}"/>
    <dgm:cxn modelId="{12F34109-14E7-4D3F-A9ED-4E1B9EA25380}" type="presOf" srcId="{A80AAD64-2217-488E-BA87-2B887CDA0CDF}" destId="{2DE81FFB-6155-49A6-A3F5-9B67B599F5CE}" srcOrd="0" destOrd="0" presId="urn:microsoft.com/office/officeart/2005/8/layout/orgChart1"/>
    <dgm:cxn modelId="{2E0F81D1-F77D-4B2E-B35E-D36A8E35072E}" type="presOf" srcId="{17000959-67D3-4136-86CA-550F1DC77B16}" destId="{E608E1F8-7E2B-47AF-B119-F4C3A4F783CC}" srcOrd="0" destOrd="0" presId="urn:microsoft.com/office/officeart/2005/8/layout/orgChart1"/>
    <dgm:cxn modelId="{F5B22E76-2374-4166-82C0-A18DE13A427A}" type="presOf" srcId="{9813B9D1-1D4A-4134-92BC-6FC8CBF73FA9}" destId="{F318765C-F11B-4D3D-8A60-4CBD7C187064}" srcOrd="0" destOrd="0" presId="urn:microsoft.com/office/officeart/2005/8/layout/orgChart1"/>
    <dgm:cxn modelId="{C8C4CF12-DC71-410E-8F91-495EC224847A}" type="presOf" srcId="{6D3E45AE-AA72-4C1D-9275-E69289C14CEF}" destId="{720CFA97-6342-48A0-9F1A-919F503009EF}" srcOrd="0" destOrd="0" presId="urn:microsoft.com/office/officeart/2005/8/layout/orgChart1"/>
    <dgm:cxn modelId="{05FCAC28-7505-407B-A289-87EE64DB5E34}" type="presOf" srcId="{3DAE0BF0-2A90-457B-86CE-9DD33AA765D9}" destId="{79BA236E-1ADF-421D-A4E4-DE1CA3F97D9B}" srcOrd="0" destOrd="0" presId="urn:microsoft.com/office/officeart/2005/8/layout/orgChart1"/>
    <dgm:cxn modelId="{51DDD7B1-60B6-4235-ADC4-6D2CD6B1F95C}" type="presOf" srcId="{AC1CADFD-61D8-457A-B77A-0683C420C636}" destId="{AC25160E-3B63-49B7-92BA-616DEF9ACF7C}" srcOrd="0" destOrd="0" presId="urn:microsoft.com/office/officeart/2005/8/layout/orgChart1"/>
    <dgm:cxn modelId="{2254119B-CD56-45D9-A284-4B90B61437B4}" type="presOf" srcId="{93D37891-2332-48E7-B601-773D7AF8E23E}" destId="{3A0B4ACD-4FBF-4AFE-A4EB-C91DE23B2A92}" srcOrd="0" destOrd="0" presId="urn:microsoft.com/office/officeart/2005/8/layout/orgChart1"/>
    <dgm:cxn modelId="{AD40E88A-1BF9-42CD-A5E5-A265C386BC51}" srcId="{FEA38DD7-2E94-4511-9570-D489EE030433}" destId="{9813B9D1-1D4A-4134-92BC-6FC8CBF73FA9}" srcOrd="0" destOrd="0" parTransId="{1EA71C5E-4373-4684-940B-9354316A3005}" sibTransId="{9A734F2B-5B8B-4516-8272-EA6895D0CF90}"/>
    <dgm:cxn modelId="{C313FB77-F15E-4D26-99AD-55548DF21C33}" type="presOf" srcId="{BF3F7448-749E-4B95-8207-78661F34BE22}" destId="{BF1EBFB5-27E3-43A3-823F-5E43E360115B}" srcOrd="0" destOrd="0" presId="urn:microsoft.com/office/officeart/2005/8/layout/orgChart1"/>
    <dgm:cxn modelId="{80A7C6FB-3F19-4CE4-B77D-57A6152E167A}" type="presOf" srcId="{FEA38DD7-2E94-4511-9570-D489EE030433}" destId="{8F5B3745-F58C-4278-9D03-077B6BD00840}" srcOrd="1" destOrd="0" presId="urn:microsoft.com/office/officeart/2005/8/layout/orgChart1"/>
    <dgm:cxn modelId="{EAD24B6E-52F9-461E-9EC7-868BDA0A6414}" type="presOf" srcId="{7ECD0C04-B658-4F57-BE3A-F75D76546F04}" destId="{9604576F-71DD-4762-B36B-506145EDC892}" srcOrd="1" destOrd="0" presId="urn:microsoft.com/office/officeart/2005/8/layout/orgChart1"/>
    <dgm:cxn modelId="{F6D0B8C4-84FA-4286-9541-BF210647C81F}" type="presOf" srcId="{7ECD0C04-B658-4F57-BE3A-F75D76546F04}" destId="{573A3FDD-28EF-4CC8-BC29-5F24D92F4433}" srcOrd="0" destOrd="0" presId="urn:microsoft.com/office/officeart/2005/8/layout/orgChart1"/>
    <dgm:cxn modelId="{78324621-BD75-4934-8AA3-52D91981BD80}" type="presParOf" srcId="{720CFA97-6342-48A0-9F1A-919F503009EF}" destId="{1CDA8E59-5072-47D0-A0AF-C7A9141435D1}" srcOrd="0" destOrd="0" presId="urn:microsoft.com/office/officeart/2005/8/layout/orgChart1"/>
    <dgm:cxn modelId="{13C7F1AB-6F94-41A5-B099-42970A86CB02}" type="presParOf" srcId="{1CDA8E59-5072-47D0-A0AF-C7A9141435D1}" destId="{9575BB9D-6F4D-4359-84B3-AC7AD5E43E73}" srcOrd="0" destOrd="0" presId="urn:microsoft.com/office/officeart/2005/8/layout/orgChart1"/>
    <dgm:cxn modelId="{1D91CA44-A9E5-4B96-B639-CBA066014111}" type="presParOf" srcId="{9575BB9D-6F4D-4359-84B3-AC7AD5E43E73}" destId="{45B9D0A8-9919-41FE-AC59-1CF2C7AFA82F}" srcOrd="0" destOrd="0" presId="urn:microsoft.com/office/officeart/2005/8/layout/orgChart1"/>
    <dgm:cxn modelId="{35531014-870E-4774-A27F-40B5D585CED6}" type="presParOf" srcId="{9575BB9D-6F4D-4359-84B3-AC7AD5E43E73}" destId="{8F5B3745-F58C-4278-9D03-077B6BD00840}" srcOrd="1" destOrd="0" presId="urn:microsoft.com/office/officeart/2005/8/layout/orgChart1"/>
    <dgm:cxn modelId="{07F1C95C-7D28-4DD7-8386-A6B972E703DF}" type="presParOf" srcId="{1CDA8E59-5072-47D0-A0AF-C7A9141435D1}" destId="{0069B8CE-DD95-4577-8C0E-04B75F0B29FE}" srcOrd="1" destOrd="0" presId="urn:microsoft.com/office/officeart/2005/8/layout/orgChart1"/>
    <dgm:cxn modelId="{EAF0FB5A-7D27-4DF7-871F-A4F812899751}" type="presParOf" srcId="{0069B8CE-DD95-4577-8C0E-04B75F0B29FE}" destId="{E00BB8EA-D1E7-4960-8F85-D3D529483577}" srcOrd="0" destOrd="0" presId="urn:microsoft.com/office/officeart/2005/8/layout/orgChart1"/>
    <dgm:cxn modelId="{5B5EC734-6CD7-48DC-A4BB-C48B8AEA6AA4}" type="presParOf" srcId="{0069B8CE-DD95-4577-8C0E-04B75F0B29FE}" destId="{D7A01C5B-C36F-4304-9191-FA0F84814157}" srcOrd="1" destOrd="0" presId="urn:microsoft.com/office/officeart/2005/8/layout/orgChart1"/>
    <dgm:cxn modelId="{84ABD89B-2317-41C3-99CF-9D26538D1A9A}" type="presParOf" srcId="{D7A01C5B-C36F-4304-9191-FA0F84814157}" destId="{BC4AFEC3-9254-41F5-A8DD-48DFC96689B6}" srcOrd="0" destOrd="0" presId="urn:microsoft.com/office/officeart/2005/8/layout/orgChart1"/>
    <dgm:cxn modelId="{EF95EFDE-9BE0-4EEF-831D-924BFEFA9DCE}" type="presParOf" srcId="{BC4AFEC3-9254-41F5-A8DD-48DFC96689B6}" destId="{F318765C-F11B-4D3D-8A60-4CBD7C187064}" srcOrd="0" destOrd="0" presId="urn:microsoft.com/office/officeart/2005/8/layout/orgChart1"/>
    <dgm:cxn modelId="{E34A2FD2-6F28-4620-809F-2F8F27A383AC}" type="presParOf" srcId="{BC4AFEC3-9254-41F5-A8DD-48DFC96689B6}" destId="{55ADEE6F-98EF-4D04-85ED-D51AF6810808}" srcOrd="1" destOrd="0" presId="urn:microsoft.com/office/officeart/2005/8/layout/orgChart1"/>
    <dgm:cxn modelId="{9A548F7A-5580-4E29-A015-39448937F6C0}" type="presParOf" srcId="{D7A01C5B-C36F-4304-9191-FA0F84814157}" destId="{CBBF8152-5AD6-4EB8-8A0A-13FF802B95F4}" srcOrd="1" destOrd="0" presId="urn:microsoft.com/office/officeart/2005/8/layout/orgChart1"/>
    <dgm:cxn modelId="{FB35409D-D268-4260-8FF4-B7AC74A00712}" type="presParOf" srcId="{CBBF8152-5AD6-4EB8-8A0A-13FF802B95F4}" destId="{3A0B4ACD-4FBF-4AFE-A4EB-C91DE23B2A92}" srcOrd="0" destOrd="0" presId="urn:microsoft.com/office/officeart/2005/8/layout/orgChart1"/>
    <dgm:cxn modelId="{FEB8A1F2-3913-4F0A-8C42-D1FDC2E89059}" type="presParOf" srcId="{CBBF8152-5AD6-4EB8-8A0A-13FF802B95F4}" destId="{F2288D1E-DAB9-4451-92ED-835AA46FBF30}" srcOrd="1" destOrd="0" presId="urn:microsoft.com/office/officeart/2005/8/layout/orgChart1"/>
    <dgm:cxn modelId="{7C797D1A-2272-439D-8171-C55F14B1B835}" type="presParOf" srcId="{F2288D1E-DAB9-4451-92ED-835AA46FBF30}" destId="{1E61CE8E-BA1C-44F2-89E4-CA58E6E130AC}" srcOrd="0" destOrd="0" presId="urn:microsoft.com/office/officeart/2005/8/layout/orgChart1"/>
    <dgm:cxn modelId="{35B9F249-40F1-43DF-9C6D-94432A297CBA}" type="presParOf" srcId="{1E61CE8E-BA1C-44F2-89E4-CA58E6E130AC}" destId="{573A3FDD-28EF-4CC8-BC29-5F24D92F4433}" srcOrd="0" destOrd="0" presId="urn:microsoft.com/office/officeart/2005/8/layout/orgChart1"/>
    <dgm:cxn modelId="{83137006-561E-4781-AC6F-A226CAA65238}" type="presParOf" srcId="{1E61CE8E-BA1C-44F2-89E4-CA58E6E130AC}" destId="{9604576F-71DD-4762-B36B-506145EDC892}" srcOrd="1" destOrd="0" presId="urn:microsoft.com/office/officeart/2005/8/layout/orgChart1"/>
    <dgm:cxn modelId="{DDCC35A7-3A3D-44B6-BD83-51912B84C1CF}" type="presParOf" srcId="{F2288D1E-DAB9-4451-92ED-835AA46FBF30}" destId="{02067D1F-DFD4-4E09-AC9C-FE2C4751BB93}" srcOrd="1" destOrd="0" presId="urn:microsoft.com/office/officeart/2005/8/layout/orgChart1"/>
    <dgm:cxn modelId="{24163021-DE0D-4360-BC3B-FC8257436886}" type="presParOf" srcId="{F2288D1E-DAB9-4451-92ED-835AA46FBF30}" destId="{716FC78E-B84A-43B1-89F7-B69FD6D88F13}" srcOrd="2" destOrd="0" presId="urn:microsoft.com/office/officeart/2005/8/layout/orgChart1"/>
    <dgm:cxn modelId="{CAD255F9-EC23-46AF-BE6A-950BE4B5D125}" type="presParOf" srcId="{D7A01C5B-C36F-4304-9191-FA0F84814157}" destId="{3F841DA8-4B27-4A53-B63A-26F304E2450A}" srcOrd="2" destOrd="0" presId="urn:microsoft.com/office/officeart/2005/8/layout/orgChart1"/>
    <dgm:cxn modelId="{9A63C1C9-FE04-426A-97AC-7C05B7678A4E}" type="presParOf" srcId="{0069B8CE-DD95-4577-8C0E-04B75F0B29FE}" destId="{AC25160E-3B63-49B7-92BA-616DEF9ACF7C}" srcOrd="2" destOrd="0" presId="urn:microsoft.com/office/officeart/2005/8/layout/orgChart1"/>
    <dgm:cxn modelId="{8E3C8420-E49D-4701-ACE6-F52EBF03306B}" type="presParOf" srcId="{0069B8CE-DD95-4577-8C0E-04B75F0B29FE}" destId="{D567DC59-E69B-4731-B63F-CF250EDC0A5D}" srcOrd="3" destOrd="0" presId="urn:microsoft.com/office/officeart/2005/8/layout/orgChart1"/>
    <dgm:cxn modelId="{38B7EAA1-FB82-4922-A873-2AB2D61432E4}" type="presParOf" srcId="{D567DC59-E69B-4731-B63F-CF250EDC0A5D}" destId="{2B468E06-9E50-4E22-B0C5-DC33E18D1544}" srcOrd="0" destOrd="0" presId="urn:microsoft.com/office/officeart/2005/8/layout/orgChart1"/>
    <dgm:cxn modelId="{446006A0-1F54-4F8C-A61D-0FE1F2F5D54B}" type="presParOf" srcId="{2B468E06-9E50-4E22-B0C5-DC33E18D1544}" destId="{2DE81FFB-6155-49A6-A3F5-9B67B599F5CE}" srcOrd="0" destOrd="0" presId="urn:microsoft.com/office/officeart/2005/8/layout/orgChart1"/>
    <dgm:cxn modelId="{EA3B9168-9D25-4D08-804A-C3CD97AFF86A}" type="presParOf" srcId="{2B468E06-9E50-4E22-B0C5-DC33E18D1544}" destId="{4F25F6D6-826A-47F6-B9F9-8057D9881C2C}" srcOrd="1" destOrd="0" presId="urn:microsoft.com/office/officeart/2005/8/layout/orgChart1"/>
    <dgm:cxn modelId="{BCFF9E2B-347A-471D-9B67-7B3E636A5BC0}" type="presParOf" srcId="{D567DC59-E69B-4731-B63F-CF250EDC0A5D}" destId="{2DCE93F7-606E-4C93-8614-BE5F591C304F}" srcOrd="1" destOrd="0" presId="urn:microsoft.com/office/officeart/2005/8/layout/orgChart1"/>
    <dgm:cxn modelId="{F4F03C59-FC62-42B1-BC99-7E1387C4C8E7}" type="presParOf" srcId="{2DCE93F7-606E-4C93-8614-BE5F591C304F}" destId="{25DEB18D-0646-47BB-929C-573E3059D344}" srcOrd="0" destOrd="0" presId="urn:microsoft.com/office/officeart/2005/8/layout/orgChart1"/>
    <dgm:cxn modelId="{3194ED8D-0A24-492E-8F5D-FAFACE0A1A8A}" type="presParOf" srcId="{2DCE93F7-606E-4C93-8614-BE5F591C304F}" destId="{BD3C6B6B-2FB1-47D5-BC15-13DCDDE0BDD9}" srcOrd="1" destOrd="0" presId="urn:microsoft.com/office/officeart/2005/8/layout/orgChart1"/>
    <dgm:cxn modelId="{124E70DC-393D-4B0C-B873-1606C9F09DAE}" type="presParOf" srcId="{BD3C6B6B-2FB1-47D5-BC15-13DCDDE0BDD9}" destId="{90DB6DD4-6AFA-4AC1-BC3B-BD1C76881CA9}" srcOrd="0" destOrd="0" presId="urn:microsoft.com/office/officeart/2005/8/layout/orgChart1"/>
    <dgm:cxn modelId="{5B967C73-59DC-4CFF-AC87-7117DA51D762}" type="presParOf" srcId="{90DB6DD4-6AFA-4AC1-BC3B-BD1C76881CA9}" destId="{AE803ADE-4D3D-495D-842B-687CE84DD58B}" srcOrd="0" destOrd="0" presId="urn:microsoft.com/office/officeart/2005/8/layout/orgChart1"/>
    <dgm:cxn modelId="{355B0511-18C8-4625-AD64-36A47794FC8B}" type="presParOf" srcId="{90DB6DD4-6AFA-4AC1-BC3B-BD1C76881CA9}" destId="{037B5DCA-6CA7-4BF0-AC7E-6578AC967B43}" srcOrd="1" destOrd="0" presId="urn:microsoft.com/office/officeart/2005/8/layout/orgChart1"/>
    <dgm:cxn modelId="{99B28FE6-6203-407F-A168-F8EE8CEB722C}" type="presParOf" srcId="{BD3C6B6B-2FB1-47D5-BC15-13DCDDE0BDD9}" destId="{F78A0EED-2705-46DD-8F3F-9A5392AA4E5E}" srcOrd="1" destOrd="0" presId="urn:microsoft.com/office/officeart/2005/8/layout/orgChart1"/>
    <dgm:cxn modelId="{78BEB722-0CAB-4505-8182-8A276D0490BE}" type="presParOf" srcId="{BD3C6B6B-2FB1-47D5-BC15-13DCDDE0BDD9}" destId="{889013C8-4AFE-4338-802B-34A179BA2C00}" srcOrd="2" destOrd="0" presId="urn:microsoft.com/office/officeart/2005/8/layout/orgChart1"/>
    <dgm:cxn modelId="{5E10E473-F999-4426-BB4C-ADB9E6BCC05B}" type="presParOf" srcId="{D567DC59-E69B-4731-B63F-CF250EDC0A5D}" destId="{9A5DE773-8E9D-4632-B55A-1973EFB986C9}" srcOrd="2" destOrd="0" presId="urn:microsoft.com/office/officeart/2005/8/layout/orgChart1"/>
    <dgm:cxn modelId="{4222CB0F-7BDD-4707-A43D-A95C39D4291E}" type="presParOf" srcId="{0069B8CE-DD95-4577-8C0E-04B75F0B29FE}" destId="{79BA236E-1ADF-421D-A4E4-DE1CA3F97D9B}" srcOrd="4" destOrd="0" presId="urn:microsoft.com/office/officeart/2005/8/layout/orgChart1"/>
    <dgm:cxn modelId="{79FAED50-9F69-4404-957D-B42A834FC285}" type="presParOf" srcId="{0069B8CE-DD95-4577-8C0E-04B75F0B29FE}" destId="{810CFB26-75D5-4456-8FB1-CDD089546867}" srcOrd="5" destOrd="0" presId="urn:microsoft.com/office/officeart/2005/8/layout/orgChart1"/>
    <dgm:cxn modelId="{937C1DA8-0036-4017-BD33-ADEB1058F3EA}" type="presParOf" srcId="{810CFB26-75D5-4456-8FB1-CDD089546867}" destId="{C5E0DF0F-06B7-4235-AD64-5D5FEA9F5196}" srcOrd="0" destOrd="0" presId="urn:microsoft.com/office/officeart/2005/8/layout/orgChart1"/>
    <dgm:cxn modelId="{DD588D92-A349-4421-958D-E5C9B02257D7}" type="presParOf" srcId="{C5E0DF0F-06B7-4235-AD64-5D5FEA9F5196}" destId="{BF1EBFB5-27E3-43A3-823F-5E43E360115B}" srcOrd="0" destOrd="0" presId="urn:microsoft.com/office/officeart/2005/8/layout/orgChart1"/>
    <dgm:cxn modelId="{99AE97C8-D789-482B-9150-B3456140988D}" type="presParOf" srcId="{C5E0DF0F-06B7-4235-AD64-5D5FEA9F5196}" destId="{5CC8E02B-05DA-4473-8648-4D74D6DA6D48}" srcOrd="1" destOrd="0" presId="urn:microsoft.com/office/officeart/2005/8/layout/orgChart1"/>
    <dgm:cxn modelId="{B10F0EE1-FD16-4EB4-A903-6D38CE1CDF99}" type="presParOf" srcId="{810CFB26-75D5-4456-8FB1-CDD089546867}" destId="{A6B9A7F2-1C19-4673-A925-EAFCA1E89D50}" srcOrd="1" destOrd="0" presId="urn:microsoft.com/office/officeart/2005/8/layout/orgChart1"/>
    <dgm:cxn modelId="{CB479799-12DC-494F-B064-8608A18946A2}" type="presParOf" srcId="{A6B9A7F2-1C19-4673-A925-EAFCA1E89D50}" destId="{E9F239DC-BA71-4611-9002-16F47A03A9FE}" srcOrd="0" destOrd="0" presId="urn:microsoft.com/office/officeart/2005/8/layout/orgChart1"/>
    <dgm:cxn modelId="{96A334DB-5476-46FA-8FCF-7EEBB6DC7B4A}" type="presParOf" srcId="{A6B9A7F2-1C19-4673-A925-EAFCA1E89D50}" destId="{BD92C5E6-74C9-45E5-9051-CF3271709739}" srcOrd="1" destOrd="0" presId="urn:microsoft.com/office/officeart/2005/8/layout/orgChart1"/>
    <dgm:cxn modelId="{449011A8-821B-4EBC-815D-66F496440FFE}" type="presParOf" srcId="{BD92C5E6-74C9-45E5-9051-CF3271709739}" destId="{C7AD62F6-0CE5-4A8F-807B-59A2ADB86BCC}" srcOrd="0" destOrd="0" presId="urn:microsoft.com/office/officeart/2005/8/layout/orgChart1"/>
    <dgm:cxn modelId="{3C45C293-8BC8-4C6F-86B3-CF2199EBA89D}" type="presParOf" srcId="{C7AD62F6-0CE5-4A8F-807B-59A2ADB86BCC}" destId="{E608E1F8-7E2B-47AF-B119-F4C3A4F783CC}" srcOrd="0" destOrd="0" presId="urn:microsoft.com/office/officeart/2005/8/layout/orgChart1"/>
    <dgm:cxn modelId="{173DDB53-DA77-45EB-A5D9-ABC4F5D46306}" type="presParOf" srcId="{C7AD62F6-0CE5-4A8F-807B-59A2ADB86BCC}" destId="{0F068643-9658-4DD3-B8BA-1A06ECD6432C}" srcOrd="1" destOrd="0" presId="urn:microsoft.com/office/officeart/2005/8/layout/orgChart1"/>
    <dgm:cxn modelId="{0D966D69-B4A5-4CFE-B845-9F7BC67E049C}" type="presParOf" srcId="{BD92C5E6-74C9-45E5-9051-CF3271709739}" destId="{2583A9B7-F879-41D4-BB84-83C46B6D562D}" srcOrd="1" destOrd="0" presId="urn:microsoft.com/office/officeart/2005/8/layout/orgChart1"/>
    <dgm:cxn modelId="{A683BC82-D03B-413E-AE55-F8B837DFE907}" type="presParOf" srcId="{BD92C5E6-74C9-45E5-9051-CF3271709739}" destId="{A1A14678-745C-4897-969F-48306FBC1228}" srcOrd="2" destOrd="0" presId="urn:microsoft.com/office/officeart/2005/8/layout/orgChart1"/>
    <dgm:cxn modelId="{B909B6D1-138B-459B-B5E8-BDF469AB3DBB}" type="presParOf" srcId="{810CFB26-75D5-4456-8FB1-CDD089546867}" destId="{AB889F9A-10F5-4155-B381-2696E3946315}" srcOrd="2" destOrd="0" presId="urn:microsoft.com/office/officeart/2005/8/layout/orgChart1"/>
    <dgm:cxn modelId="{0D20DCF2-A1F2-47AE-8F99-F3D0790783D8}" type="presParOf" srcId="{1CDA8E59-5072-47D0-A0AF-C7A9141435D1}" destId="{2F100E10-7671-4624-8746-E1D25D19527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3E45AE-AA72-4C1D-9275-E69289C14CEF}" type="doc">
      <dgm:prSet loTypeId="urn:microsoft.com/office/officeart/2005/8/layout/orgChart1" loCatId="hierarchy" qsTypeId="urn:microsoft.com/office/officeart/2005/8/quickstyle/3d4" qsCatId="3D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FEA38DD7-2E94-4511-9570-D489EE03043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3600" dirty="0" smtClean="0">
              <a:solidFill>
                <a:srgbClr val="C00000"/>
              </a:solidFill>
            </a:rPr>
            <a:t>Членистоногие</a:t>
          </a:r>
          <a:endParaRPr lang="ru-RU" sz="3600" dirty="0">
            <a:solidFill>
              <a:srgbClr val="C00000"/>
            </a:solidFill>
          </a:endParaRPr>
        </a:p>
      </dgm:t>
    </dgm:pt>
    <dgm:pt modelId="{2E1E066F-ADC8-4062-ACAD-FB93314602EF}" type="parTrans" cxnId="{A467522C-67C2-4D62-A9E1-52B0A587B788}">
      <dgm:prSet/>
      <dgm:spPr/>
      <dgm:t>
        <a:bodyPr/>
        <a:lstStyle/>
        <a:p>
          <a:endParaRPr lang="ru-RU"/>
        </a:p>
      </dgm:t>
    </dgm:pt>
    <dgm:pt modelId="{90C216D2-6535-4F4D-8C67-983A3DCC9B37}" type="sibTrans" cxnId="{A467522C-67C2-4D62-A9E1-52B0A587B788}">
      <dgm:prSet/>
      <dgm:spPr/>
      <dgm:t>
        <a:bodyPr/>
        <a:lstStyle/>
        <a:p>
          <a:endParaRPr lang="ru-RU"/>
        </a:p>
      </dgm:t>
    </dgm:pt>
    <dgm:pt modelId="{9813B9D1-1D4A-4134-92BC-6FC8CBF73FA9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Ракообразные</a:t>
          </a:r>
          <a:endParaRPr lang="ru-RU" sz="2800" dirty="0">
            <a:solidFill>
              <a:srgbClr val="C00000"/>
            </a:solidFill>
          </a:endParaRPr>
        </a:p>
      </dgm:t>
    </dgm:pt>
    <dgm:pt modelId="{1EA71C5E-4373-4684-940B-9354316A3005}" type="parTrans" cxnId="{AD40E88A-1BF9-42CD-A5E5-A265C386BC51}">
      <dgm:prSet/>
      <dgm:spPr/>
      <dgm:t>
        <a:bodyPr/>
        <a:lstStyle/>
        <a:p>
          <a:endParaRPr lang="ru-RU"/>
        </a:p>
      </dgm:t>
    </dgm:pt>
    <dgm:pt modelId="{9A734F2B-5B8B-4516-8272-EA6895D0CF90}" type="sibTrans" cxnId="{AD40E88A-1BF9-42CD-A5E5-A265C386BC51}">
      <dgm:prSet/>
      <dgm:spPr/>
      <dgm:t>
        <a:bodyPr/>
        <a:lstStyle/>
        <a:p>
          <a:endParaRPr lang="ru-RU"/>
        </a:p>
      </dgm:t>
    </dgm:pt>
    <dgm:pt modelId="{A80AAD64-2217-488E-BA87-2B887CDA0CDF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Паукообразные</a:t>
          </a:r>
          <a:endParaRPr lang="ru-RU" sz="2800" dirty="0">
            <a:solidFill>
              <a:srgbClr val="C00000"/>
            </a:solidFill>
          </a:endParaRPr>
        </a:p>
      </dgm:t>
    </dgm:pt>
    <dgm:pt modelId="{AC1CADFD-61D8-457A-B77A-0683C420C636}" type="parTrans" cxnId="{142A61FD-7395-45DB-A81B-0F40A077CD61}">
      <dgm:prSet/>
      <dgm:spPr/>
      <dgm:t>
        <a:bodyPr/>
        <a:lstStyle/>
        <a:p>
          <a:endParaRPr lang="ru-RU"/>
        </a:p>
      </dgm:t>
    </dgm:pt>
    <dgm:pt modelId="{6A591CAE-F37B-49A4-84EF-86D4342B0680}" type="sibTrans" cxnId="{142A61FD-7395-45DB-A81B-0F40A077CD61}">
      <dgm:prSet/>
      <dgm:spPr/>
      <dgm:t>
        <a:bodyPr/>
        <a:lstStyle/>
        <a:p>
          <a:endParaRPr lang="ru-RU"/>
        </a:p>
      </dgm:t>
    </dgm:pt>
    <dgm:pt modelId="{BF3F7448-749E-4B95-8207-78661F34BE22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Насекомые</a:t>
          </a:r>
          <a:endParaRPr lang="ru-RU" sz="2800" dirty="0">
            <a:solidFill>
              <a:srgbClr val="C00000"/>
            </a:solidFill>
          </a:endParaRPr>
        </a:p>
      </dgm:t>
    </dgm:pt>
    <dgm:pt modelId="{3DAE0BF0-2A90-457B-86CE-9DD33AA765D9}" type="parTrans" cxnId="{EF3CBA82-0D83-440D-974B-55B6D6D75235}">
      <dgm:prSet/>
      <dgm:spPr/>
      <dgm:t>
        <a:bodyPr/>
        <a:lstStyle/>
        <a:p>
          <a:endParaRPr lang="ru-RU"/>
        </a:p>
      </dgm:t>
    </dgm:pt>
    <dgm:pt modelId="{D43D76B7-20C7-4D2C-8282-CE9163F00C7D}" type="sibTrans" cxnId="{EF3CBA82-0D83-440D-974B-55B6D6D75235}">
      <dgm:prSet/>
      <dgm:spPr/>
      <dgm:t>
        <a:bodyPr/>
        <a:lstStyle/>
        <a:p>
          <a:endParaRPr lang="ru-RU"/>
        </a:p>
      </dgm:t>
    </dgm:pt>
    <dgm:pt modelId="{7ECD0C04-B658-4F57-BE3A-F75D76546F04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800" dirty="0" smtClean="0">
              <a:solidFill>
                <a:srgbClr val="C00000"/>
              </a:solidFill>
            </a:rPr>
            <a:t>Креветка</a:t>
          </a:r>
        </a:p>
        <a:p>
          <a:r>
            <a:rPr lang="ru-RU" sz="2800" dirty="0" smtClean="0">
              <a:solidFill>
                <a:srgbClr val="C00000"/>
              </a:solidFill>
            </a:rPr>
            <a:t>Краб</a:t>
          </a:r>
        </a:p>
        <a:p>
          <a:r>
            <a:rPr lang="ru-RU" sz="2800" dirty="0" smtClean="0">
              <a:solidFill>
                <a:srgbClr val="C00000"/>
              </a:solidFill>
            </a:rPr>
            <a:t>Речной</a:t>
          </a:r>
          <a:r>
            <a:rPr lang="ru-RU" sz="2800" baseline="0" dirty="0" smtClean="0">
              <a:solidFill>
                <a:srgbClr val="C00000"/>
              </a:solidFill>
            </a:rPr>
            <a:t> рак</a:t>
          </a:r>
        </a:p>
        <a:p>
          <a:r>
            <a:rPr lang="ru-RU" sz="2800" baseline="0" dirty="0" smtClean="0">
              <a:solidFill>
                <a:srgbClr val="C00000"/>
              </a:solidFill>
            </a:rPr>
            <a:t>Лангуст</a:t>
          </a:r>
        </a:p>
        <a:p>
          <a:r>
            <a:rPr lang="ru-RU" sz="2800" baseline="0" dirty="0" smtClean="0">
              <a:solidFill>
                <a:srgbClr val="C00000"/>
              </a:solidFill>
            </a:rPr>
            <a:t>Омар</a:t>
          </a:r>
          <a:endParaRPr lang="ru-RU" sz="2800" dirty="0">
            <a:solidFill>
              <a:srgbClr val="C00000"/>
            </a:solidFill>
          </a:endParaRPr>
        </a:p>
      </dgm:t>
    </dgm:pt>
    <dgm:pt modelId="{93D37891-2332-48E7-B601-773D7AF8E23E}" type="parTrans" cxnId="{F29B0BF2-C389-4AA5-AAFD-7A78D565328E}">
      <dgm:prSet/>
      <dgm:spPr/>
      <dgm:t>
        <a:bodyPr/>
        <a:lstStyle/>
        <a:p>
          <a:endParaRPr lang="ru-RU"/>
        </a:p>
      </dgm:t>
    </dgm:pt>
    <dgm:pt modelId="{F400803B-AD9C-4E7F-B6E5-F42F826B150E}" type="sibTrans" cxnId="{F29B0BF2-C389-4AA5-AAFD-7A78D565328E}">
      <dgm:prSet/>
      <dgm:spPr/>
      <dgm:t>
        <a:bodyPr/>
        <a:lstStyle/>
        <a:p>
          <a:endParaRPr lang="ru-RU"/>
        </a:p>
      </dgm:t>
    </dgm:pt>
    <dgm:pt modelId="{018EC9CA-EC32-4419-BF37-B5916C531CAE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Каракурт</a:t>
          </a:r>
        </a:p>
        <a:p>
          <a:r>
            <a:rPr lang="ru-RU" dirty="0" smtClean="0">
              <a:solidFill>
                <a:srgbClr val="C00000"/>
              </a:solidFill>
            </a:rPr>
            <a:t>Клещ</a:t>
          </a:r>
        </a:p>
        <a:p>
          <a:r>
            <a:rPr lang="ru-RU" dirty="0" smtClean="0">
              <a:solidFill>
                <a:srgbClr val="C00000"/>
              </a:solidFill>
            </a:rPr>
            <a:t>Тарантул</a:t>
          </a:r>
        </a:p>
        <a:p>
          <a:r>
            <a:rPr lang="ru-RU" dirty="0" smtClean="0">
              <a:solidFill>
                <a:srgbClr val="C00000"/>
              </a:solidFill>
            </a:rPr>
            <a:t>Паук</a:t>
          </a:r>
          <a:r>
            <a:rPr lang="ru-RU" baseline="0" dirty="0" smtClean="0">
              <a:solidFill>
                <a:srgbClr val="C00000"/>
              </a:solidFill>
            </a:rPr>
            <a:t> – крестовик</a:t>
          </a:r>
        </a:p>
        <a:p>
          <a:r>
            <a:rPr lang="ru-RU" baseline="0" dirty="0" smtClean="0">
              <a:solidFill>
                <a:srgbClr val="C00000"/>
              </a:solidFill>
            </a:rPr>
            <a:t>Сенокосец</a:t>
          </a:r>
        </a:p>
        <a:p>
          <a:r>
            <a:rPr lang="ru-RU" baseline="0" dirty="0" smtClean="0">
              <a:solidFill>
                <a:srgbClr val="C00000"/>
              </a:solidFill>
            </a:rPr>
            <a:t>Скорпион</a:t>
          </a:r>
          <a:endParaRPr lang="ru-RU" dirty="0">
            <a:solidFill>
              <a:srgbClr val="C00000"/>
            </a:solidFill>
          </a:endParaRPr>
        </a:p>
      </dgm:t>
    </dgm:pt>
    <dgm:pt modelId="{087AC416-1153-4333-B3E7-22CEC34E7899}" type="parTrans" cxnId="{EFA59FC5-2F57-4841-B342-0B4871C85EC4}">
      <dgm:prSet/>
      <dgm:spPr/>
      <dgm:t>
        <a:bodyPr/>
        <a:lstStyle/>
        <a:p>
          <a:endParaRPr lang="ru-RU"/>
        </a:p>
      </dgm:t>
    </dgm:pt>
    <dgm:pt modelId="{8A111FFD-BACF-4DEC-B287-47AFBE6549F0}" type="sibTrans" cxnId="{EFA59FC5-2F57-4841-B342-0B4871C85EC4}">
      <dgm:prSet/>
      <dgm:spPr/>
      <dgm:t>
        <a:bodyPr/>
        <a:lstStyle/>
        <a:p>
          <a:endParaRPr lang="ru-RU"/>
        </a:p>
      </dgm:t>
    </dgm:pt>
    <dgm:pt modelId="{17000959-67D3-4136-86CA-550F1DC77B1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rgbClr val="C00000"/>
              </a:solidFill>
            </a:rPr>
            <a:t>Махаон</a:t>
          </a:r>
        </a:p>
        <a:p>
          <a:r>
            <a:rPr lang="ru-RU" dirty="0" smtClean="0">
              <a:solidFill>
                <a:srgbClr val="C00000"/>
              </a:solidFill>
            </a:rPr>
            <a:t>Колорадский жук</a:t>
          </a:r>
        </a:p>
        <a:p>
          <a:r>
            <a:rPr lang="ru-RU" dirty="0" smtClean="0">
              <a:solidFill>
                <a:srgbClr val="C00000"/>
              </a:solidFill>
            </a:rPr>
            <a:t>Муха</a:t>
          </a:r>
        </a:p>
        <a:p>
          <a:r>
            <a:rPr lang="ru-RU" dirty="0" smtClean="0">
              <a:solidFill>
                <a:srgbClr val="C00000"/>
              </a:solidFill>
            </a:rPr>
            <a:t>Таракан</a:t>
          </a:r>
          <a:endParaRPr lang="ru-RU" dirty="0">
            <a:solidFill>
              <a:srgbClr val="C00000"/>
            </a:solidFill>
          </a:endParaRPr>
        </a:p>
      </dgm:t>
    </dgm:pt>
    <dgm:pt modelId="{8558290A-2A54-4932-B30E-62BC6102D2AA}" type="parTrans" cxnId="{F4737A05-089C-4A9B-BBE4-57FDCB0AE3F3}">
      <dgm:prSet/>
      <dgm:spPr/>
      <dgm:t>
        <a:bodyPr/>
        <a:lstStyle/>
        <a:p>
          <a:endParaRPr lang="ru-RU"/>
        </a:p>
      </dgm:t>
    </dgm:pt>
    <dgm:pt modelId="{0684FFB0-8C82-4317-881D-80F2AAB0C787}" type="sibTrans" cxnId="{F4737A05-089C-4A9B-BBE4-57FDCB0AE3F3}">
      <dgm:prSet/>
      <dgm:spPr/>
      <dgm:t>
        <a:bodyPr/>
        <a:lstStyle/>
        <a:p>
          <a:endParaRPr lang="ru-RU"/>
        </a:p>
      </dgm:t>
    </dgm:pt>
    <dgm:pt modelId="{720CFA97-6342-48A0-9F1A-919F503009EF}" type="pres">
      <dgm:prSet presAssocID="{6D3E45AE-AA72-4C1D-9275-E69289C14CE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CDA8E59-5072-47D0-A0AF-C7A9141435D1}" type="pres">
      <dgm:prSet presAssocID="{FEA38DD7-2E94-4511-9570-D489EE030433}" presName="hierRoot1" presStyleCnt="0">
        <dgm:presLayoutVars>
          <dgm:hierBranch val="init"/>
        </dgm:presLayoutVars>
      </dgm:prSet>
      <dgm:spPr/>
    </dgm:pt>
    <dgm:pt modelId="{9575BB9D-6F4D-4359-84B3-AC7AD5E43E73}" type="pres">
      <dgm:prSet presAssocID="{FEA38DD7-2E94-4511-9570-D489EE030433}" presName="rootComposite1" presStyleCnt="0"/>
      <dgm:spPr/>
    </dgm:pt>
    <dgm:pt modelId="{45B9D0A8-9919-41FE-AC59-1CF2C7AFA82F}" type="pres">
      <dgm:prSet presAssocID="{FEA38DD7-2E94-4511-9570-D489EE030433}" presName="rootText1" presStyleLbl="node0" presStyleIdx="0" presStyleCnt="1" custScaleX="187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5B3745-F58C-4278-9D03-077B6BD00840}" type="pres">
      <dgm:prSet presAssocID="{FEA38DD7-2E94-4511-9570-D489EE03043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069B8CE-DD95-4577-8C0E-04B75F0B29FE}" type="pres">
      <dgm:prSet presAssocID="{FEA38DD7-2E94-4511-9570-D489EE030433}" presName="hierChild2" presStyleCnt="0"/>
      <dgm:spPr/>
    </dgm:pt>
    <dgm:pt modelId="{E00BB8EA-D1E7-4960-8F85-D3D529483577}" type="pres">
      <dgm:prSet presAssocID="{1EA71C5E-4373-4684-940B-9354316A3005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7A01C5B-C36F-4304-9191-FA0F84814157}" type="pres">
      <dgm:prSet presAssocID="{9813B9D1-1D4A-4134-92BC-6FC8CBF73FA9}" presName="hierRoot2" presStyleCnt="0">
        <dgm:presLayoutVars>
          <dgm:hierBranch val="init"/>
        </dgm:presLayoutVars>
      </dgm:prSet>
      <dgm:spPr/>
    </dgm:pt>
    <dgm:pt modelId="{BC4AFEC3-9254-41F5-A8DD-48DFC96689B6}" type="pres">
      <dgm:prSet presAssocID="{9813B9D1-1D4A-4134-92BC-6FC8CBF73FA9}" presName="rootComposite" presStyleCnt="0"/>
      <dgm:spPr/>
    </dgm:pt>
    <dgm:pt modelId="{F318765C-F11B-4D3D-8A60-4CBD7C187064}" type="pres">
      <dgm:prSet presAssocID="{9813B9D1-1D4A-4134-92BC-6FC8CBF73FA9}" presName="rootText" presStyleLbl="node2" presStyleIdx="0" presStyleCnt="3" custScaleX="1261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ADEE6F-98EF-4D04-85ED-D51AF6810808}" type="pres">
      <dgm:prSet presAssocID="{9813B9D1-1D4A-4134-92BC-6FC8CBF73FA9}" presName="rootConnector" presStyleLbl="node2" presStyleIdx="0" presStyleCnt="3"/>
      <dgm:spPr/>
      <dgm:t>
        <a:bodyPr/>
        <a:lstStyle/>
        <a:p>
          <a:endParaRPr lang="ru-RU"/>
        </a:p>
      </dgm:t>
    </dgm:pt>
    <dgm:pt modelId="{CBBF8152-5AD6-4EB8-8A0A-13FF802B95F4}" type="pres">
      <dgm:prSet presAssocID="{9813B9D1-1D4A-4134-92BC-6FC8CBF73FA9}" presName="hierChild4" presStyleCnt="0"/>
      <dgm:spPr/>
    </dgm:pt>
    <dgm:pt modelId="{3A0B4ACD-4FBF-4AFE-A4EB-C91DE23B2A92}" type="pres">
      <dgm:prSet presAssocID="{93D37891-2332-48E7-B601-773D7AF8E23E}" presName="Name37" presStyleLbl="parChTrans1D3" presStyleIdx="0" presStyleCnt="3"/>
      <dgm:spPr/>
      <dgm:t>
        <a:bodyPr/>
        <a:lstStyle/>
        <a:p>
          <a:endParaRPr lang="ru-RU"/>
        </a:p>
      </dgm:t>
    </dgm:pt>
    <dgm:pt modelId="{F2288D1E-DAB9-4451-92ED-835AA46FBF30}" type="pres">
      <dgm:prSet presAssocID="{7ECD0C04-B658-4F57-BE3A-F75D76546F04}" presName="hierRoot2" presStyleCnt="0">
        <dgm:presLayoutVars>
          <dgm:hierBranch val="init"/>
        </dgm:presLayoutVars>
      </dgm:prSet>
      <dgm:spPr/>
    </dgm:pt>
    <dgm:pt modelId="{1E61CE8E-BA1C-44F2-89E4-CA58E6E130AC}" type="pres">
      <dgm:prSet presAssocID="{7ECD0C04-B658-4F57-BE3A-F75D76546F04}" presName="rootComposite" presStyleCnt="0"/>
      <dgm:spPr/>
    </dgm:pt>
    <dgm:pt modelId="{573A3FDD-28EF-4CC8-BC29-5F24D92F4433}" type="pres">
      <dgm:prSet presAssocID="{7ECD0C04-B658-4F57-BE3A-F75D76546F04}" presName="rootText" presStyleLbl="node3" presStyleIdx="0" presStyleCnt="3" custScaleX="118154" custScaleY="3023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04576F-71DD-4762-B36B-506145EDC892}" type="pres">
      <dgm:prSet presAssocID="{7ECD0C04-B658-4F57-BE3A-F75D76546F04}" presName="rootConnector" presStyleLbl="node3" presStyleIdx="0" presStyleCnt="3"/>
      <dgm:spPr/>
      <dgm:t>
        <a:bodyPr/>
        <a:lstStyle/>
        <a:p>
          <a:endParaRPr lang="ru-RU"/>
        </a:p>
      </dgm:t>
    </dgm:pt>
    <dgm:pt modelId="{02067D1F-DFD4-4E09-AC9C-FE2C4751BB93}" type="pres">
      <dgm:prSet presAssocID="{7ECD0C04-B658-4F57-BE3A-F75D76546F04}" presName="hierChild4" presStyleCnt="0"/>
      <dgm:spPr/>
    </dgm:pt>
    <dgm:pt modelId="{716FC78E-B84A-43B1-89F7-B69FD6D88F13}" type="pres">
      <dgm:prSet presAssocID="{7ECD0C04-B658-4F57-BE3A-F75D76546F04}" presName="hierChild5" presStyleCnt="0"/>
      <dgm:spPr/>
    </dgm:pt>
    <dgm:pt modelId="{3F841DA8-4B27-4A53-B63A-26F304E2450A}" type="pres">
      <dgm:prSet presAssocID="{9813B9D1-1D4A-4134-92BC-6FC8CBF73FA9}" presName="hierChild5" presStyleCnt="0"/>
      <dgm:spPr/>
    </dgm:pt>
    <dgm:pt modelId="{AC25160E-3B63-49B7-92BA-616DEF9ACF7C}" type="pres">
      <dgm:prSet presAssocID="{AC1CADFD-61D8-457A-B77A-0683C420C63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567DC59-E69B-4731-B63F-CF250EDC0A5D}" type="pres">
      <dgm:prSet presAssocID="{A80AAD64-2217-488E-BA87-2B887CDA0CDF}" presName="hierRoot2" presStyleCnt="0">
        <dgm:presLayoutVars>
          <dgm:hierBranch val="init"/>
        </dgm:presLayoutVars>
      </dgm:prSet>
      <dgm:spPr/>
    </dgm:pt>
    <dgm:pt modelId="{2B468E06-9E50-4E22-B0C5-DC33E18D1544}" type="pres">
      <dgm:prSet presAssocID="{A80AAD64-2217-488E-BA87-2B887CDA0CDF}" presName="rootComposite" presStyleCnt="0"/>
      <dgm:spPr/>
    </dgm:pt>
    <dgm:pt modelId="{2DE81FFB-6155-49A6-A3F5-9B67B599F5CE}" type="pres">
      <dgm:prSet presAssocID="{A80AAD64-2217-488E-BA87-2B887CDA0CDF}" presName="rootText" presStyleLbl="node2" presStyleIdx="1" presStyleCnt="3" custScaleX="1318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25F6D6-826A-47F6-B9F9-8057D9881C2C}" type="pres">
      <dgm:prSet presAssocID="{A80AAD64-2217-488E-BA87-2B887CDA0CDF}" presName="rootConnector" presStyleLbl="node2" presStyleIdx="1" presStyleCnt="3"/>
      <dgm:spPr/>
      <dgm:t>
        <a:bodyPr/>
        <a:lstStyle/>
        <a:p>
          <a:endParaRPr lang="ru-RU"/>
        </a:p>
      </dgm:t>
    </dgm:pt>
    <dgm:pt modelId="{2DCE93F7-606E-4C93-8614-BE5F591C304F}" type="pres">
      <dgm:prSet presAssocID="{A80AAD64-2217-488E-BA87-2B887CDA0CDF}" presName="hierChild4" presStyleCnt="0"/>
      <dgm:spPr/>
    </dgm:pt>
    <dgm:pt modelId="{25DEB18D-0646-47BB-929C-573E3059D344}" type="pres">
      <dgm:prSet presAssocID="{087AC416-1153-4333-B3E7-22CEC34E7899}" presName="Name37" presStyleLbl="parChTrans1D3" presStyleIdx="1" presStyleCnt="3"/>
      <dgm:spPr/>
      <dgm:t>
        <a:bodyPr/>
        <a:lstStyle/>
        <a:p>
          <a:endParaRPr lang="ru-RU"/>
        </a:p>
      </dgm:t>
    </dgm:pt>
    <dgm:pt modelId="{BD3C6B6B-2FB1-47D5-BC15-13DCDDE0BDD9}" type="pres">
      <dgm:prSet presAssocID="{018EC9CA-EC32-4419-BF37-B5916C531CAE}" presName="hierRoot2" presStyleCnt="0">
        <dgm:presLayoutVars>
          <dgm:hierBranch val="init"/>
        </dgm:presLayoutVars>
      </dgm:prSet>
      <dgm:spPr/>
    </dgm:pt>
    <dgm:pt modelId="{90DB6DD4-6AFA-4AC1-BC3B-BD1C76881CA9}" type="pres">
      <dgm:prSet presAssocID="{018EC9CA-EC32-4419-BF37-B5916C531CAE}" presName="rootComposite" presStyleCnt="0"/>
      <dgm:spPr/>
    </dgm:pt>
    <dgm:pt modelId="{AE803ADE-4D3D-495D-842B-687CE84DD58B}" type="pres">
      <dgm:prSet presAssocID="{018EC9CA-EC32-4419-BF37-B5916C531CAE}" presName="rootText" presStyleLbl="node3" presStyleIdx="1" presStyleCnt="3" custScaleX="125784" custScaleY="3168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7B5DCA-6CA7-4BF0-AC7E-6578AC967B43}" type="pres">
      <dgm:prSet presAssocID="{018EC9CA-EC32-4419-BF37-B5916C531CAE}" presName="rootConnector" presStyleLbl="node3" presStyleIdx="1" presStyleCnt="3"/>
      <dgm:spPr/>
      <dgm:t>
        <a:bodyPr/>
        <a:lstStyle/>
        <a:p>
          <a:endParaRPr lang="ru-RU"/>
        </a:p>
      </dgm:t>
    </dgm:pt>
    <dgm:pt modelId="{F78A0EED-2705-46DD-8F3F-9A5392AA4E5E}" type="pres">
      <dgm:prSet presAssocID="{018EC9CA-EC32-4419-BF37-B5916C531CAE}" presName="hierChild4" presStyleCnt="0"/>
      <dgm:spPr/>
    </dgm:pt>
    <dgm:pt modelId="{889013C8-4AFE-4338-802B-34A179BA2C00}" type="pres">
      <dgm:prSet presAssocID="{018EC9CA-EC32-4419-BF37-B5916C531CAE}" presName="hierChild5" presStyleCnt="0"/>
      <dgm:spPr/>
    </dgm:pt>
    <dgm:pt modelId="{9A5DE773-8E9D-4632-B55A-1973EFB986C9}" type="pres">
      <dgm:prSet presAssocID="{A80AAD64-2217-488E-BA87-2B887CDA0CDF}" presName="hierChild5" presStyleCnt="0"/>
      <dgm:spPr/>
    </dgm:pt>
    <dgm:pt modelId="{79BA236E-1ADF-421D-A4E4-DE1CA3F97D9B}" type="pres">
      <dgm:prSet presAssocID="{3DAE0BF0-2A90-457B-86CE-9DD33AA765D9}" presName="Name37" presStyleLbl="parChTrans1D2" presStyleIdx="2" presStyleCnt="3"/>
      <dgm:spPr/>
      <dgm:t>
        <a:bodyPr/>
        <a:lstStyle/>
        <a:p>
          <a:endParaRPr lang="ru-RU"/>
        </a:p>
      </dgm:t>
    </dgm:pt>
    <dgm:pt modelId="{810CFB26-75D5-4456-8FB1-CDD089546867}" type="pres">
      <dgm:prSet presAssocID="{BF3F7448-749E-4B95-8207-78661F34BE22}" presName="hierRoot2" presStyleCnt="0">
        <dgm:presLayoutVars>
          <dgm:hierBranch val="init"/>
        </dgm:presLayoutVars>
      </dgm:prSet>
      <dgm:spPr/>
    </dgm:pt>
    <dgm:pt modelId="{C5E0DF0F-06B7-4235-AD64-5D5FEA9F5196}" type="pres">
      <dgm:prSet presAssocID="{BF3F7448-749E-4B95-8207-78661F34BE22}" presName="rootComposite" presStyleCnt="0"/>
      <dgm:spPr/>
    </dgm:pt>
    <dgm:pt modelId="{BF1EBFB5-27E3-43A3-823F-5E43E360115B}" type="pres">
      <dgm:prSet presAssocID="{BF3F7448-749E-4B95-8207-78661F34BE22}" presName="rootText" presStyleLbl="node2" presStyleIdx="2" presStyleCnt="3" custScaleX="121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C8E02B-05DA-4473-8648-4D74D6DA6D48}" type="pres">
      <dgm:prSet presAssocID="{BF3F7448-749E-4B95-8207-78661F34BE22}" presName="rootConnector" presStyleLbl="node2" presStyleIdx="2" presStyleCnt="3"/>
      <dgm:spPr/>
      <dgm:t>
        <a:bodyPr/>
        <a:lstStyle/>
        <a:p>
          <a:endParaRPr lang="ru-RU"/>
        </a:p>
      </dgm:t>
    </dgm:pt>
    <dgm:pt modelId="{A6B9A7F2-1C19-4673-A925-EAFCA1E89D50}" type="pres">
      <dgm:prSet presAssocID="{BF3F7448-749E-4B95-8207-78661F34BE22}" presName="hierChild4" presStyleCnt="0"/>
      <dgm:spPr/>
    </dgm:pt>
    <dgm:pt modelId="{E9F239DC-BA71-4611-9002-16F47A03A9FE}" type="pres">
      <dgm:prSet presAssocID="{8558290A-2A54-4932-B30E-62BC6102D2AA}" presName="Name37" presStyleLbl="parChTrans1D3" presStyleIdx="2" presStyleCnt="3"/>
      <dgm:spPr/>
      <dgm:t>
        <a:bodyPr/>
        <a:lstStyle/>
        <a:p>
          <a:endParaRPr lang="ru-RU"/>
        </a:p>
      </dgm:t>
    </dgm:pt>
    <dgm:pt modelId="{BD92C5E6-74C9-45E5-9051-CF3271709739}" type="pres">
      <dgm:prSet presAssocID="{17000959-67D3-4136-86CA-550F1DC77B16}" presName="hierRoot2" presStyleCnt="0">
        <dgm:presLayoutVars>
          <dgm:hierBranch val="init"/>
        </dgm:presLayoutVars>
      </dgm:prSet>
      <dgm:spPr/>
    </dgm:pt>
    <dgm:pt modelId="{C7AD62F6-0CE5-4A8F-807B-59A2ADB86BCC}" type="pres">
      <dgm:prSet presAssocID="{17000959-67D3-4136-86CA-550F1DC77B16}" presName="rootComposite" presStyleCnt="0"/>
      <dgm:spPr/>
    </dgm:pt>
    <dgm:pt modelId="{E608E1F8-7E2B-47AF-B119-F4C3A4F783CC}" type="pres">
      <dgm:prSet presAssocID="{17000959-67D3-4136-86CA-550F1DC77B16}" presName="rootText" presStyleLbl="node3" presStyleIdx="2" presStyleCnt="3" custScaleX="120452" custScaleY="2780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068643-9658-4DD3-B8BA-1A06ECD6432C}" type="pres">
      <dgm:prSet presAssocID="{17000959-67D3-4136-86CA-550F1DC77B16}" presName="rootConnector" presStyleLbl="node3" presStyleIdx="2" presStyleCnt="3"/>
      <dgm:spPr/>
      <dgm:t>
        <a:bodyPr/>
        <a:lstStyle/>
        <a:p>
          <a:endParaRPr lang="ru-RU"/>
        </a:p>
      </dgm:t>
    </dgm:pt>
    <dgm:pt modelId="{2583A9B7-F879-41D4-BB84-83C46B6D562D}" type="pres">
      <dgm:prSet presAssocID="{17000959-67D3-4136-86CA-550F1DC77B16}" presName="hierChild4" presStyleCnt="0"/>
      <dgm:spPr/>
    </dgm:pt>
    <dgm:pt modelId="{A1A14678-745C-4897-969F-48306FBC1228}" type="pres">
      <dgm:prSet presAssocID="{17000959-67D3-4136-86CA-550F1DC77B16}" presName="hierChild5" presStyleCnt="0"/>
      <dgm:spPr/>
    </dgm:pt>
    <dgm:pt modelId="{AB889F9A-10F5-4155-B381-2696E3946315}" type="pres">
      <dgm:prSet presAssocID="{BF3F7448-749E-4B95-8207-78661F34BE22}" presName="hierChild5" presStyleCnt="0"/>
      <dgm:spPr/>
    </dgm:pt>
    <dgm:pt modelId="{2F100E10-7671-4624-8746-E1D25D195277}" type="pres">
      <dgm:prSet presAssocID="{FEA38DD7-2E94-4511-9570-D489EE030433}" presName="hierChild3" presStyleCnt="0"/>
      <dgm:spPr/>
    </dgm:pt>
  </dgm:ptLst>
  <dgm:cxnLst>
    <dgm:cxn modelId="{D1A333C6-ABBA-4529-9C4C-585C644A4A84}" type="presOf" srcId="{17000959-67D3-4136-86CA-550F1DC77B16}" destId="{0F068643-9658-4DD3-B8BA-1A06ECD6432C}" srcOrd="1" destOrd="0" presId="urn:microsoft.com/office/officeart/2005/8/layout/orgChart1"/>
    <dgm:cxn modelId="{70F7C970-26D9-4F68-AFAB-C29FE5B00501}" type="presOf" srcId="{018EC9CA-EC32-4419-BF37-B5916C531CAE}" destId="{AE803ADE-4D3D-495D-842B-687CE84DD58B}" srcOrd="0" destOrd="0" presId="urn:microsoft.com/office/officeart/2005/8/layout/orgChart1"/>
    <dgm:cxn modelId="{142A61FD-7395-45DB-A81B-0F40A077CD61}" srcId="{FEA38DD7-2E94-4511-9570-D489EE030433}" destId="{A80AAD64-2217-488E-BA87-2B887CDA0CDF}" srcOrd="1" destOrd="0" parTransId="{AC1CADFD-61D8-457A-B77A-0683C420C636}" sibTransId="{6A591CAE-F37B-49A4-84EF-86D4342B0680}"/>
    <dgm:cxn modelId="{A467522C-67C2-4D62-A9E1-52B0A587B788}" srcId="{6D3E45AE-AA72-4C1D-9275-E69289C14CEF}" destId="{FEA38DD7-2E94-4511-9570-D489EE030433}" srcOrd="0" destOrd="0" parTransId="{2E1E066F-ADC8-4062-ACAD-FB93314602EF}" sibTransId="{90C216D2-6535-4F4D-8C67-983A3DCC9B37}"/>
    <dgm:cxn modelId="{06E2132A-D70E-428C-BE47-D884160D6B72}" type="presOf" srcId="{087AC416-1153-4333-B3E7-22CEC34E7899}" destId="{25DEB18D-0646-47BB-929C-573E3059D344}" srcOrd="0" destOrd="0" presId="urn:microsoft.com/office/officeart/2005/8/layout/orgChart1"/>
    <dgm:cxn modelId="{F4737A05-089C-4A9B-BBE4-57FDCB0AE3F3}" srcId="{BF3F7448-749E-4B95-8207-78661F34BE22}" destId="{17000959-67D3-4136-86CA-550F1DC77B16}" srcOrd="0" destOrd="0" parTransId="{8558290A-2A54-4932-B30E-62BC6102D2AA}" sibTransId="{0684FFB0-8C82-4317-881D-80F2AAB0C787}"/>
    <dgm:cxn modelId="{AEEFB7B4-0B2E-430D-84B4-85C21BCD41D9}" type="presOf" srcId="{8558290A-2A54-4932-B30E-62BC6102D2AA}" destId="{E9F239DC-BA71-4611-9002-16F47A03A9FE}" srcOrd="0" destOrd="0" presId="urn:microsoft.com/office/officeart/2005/8/layout/orgChart1"/>
    <dgm:cxn modelId="{44D76AEA-4EB3-4E8F-88BF-43E87E3BBBB7}" type="presOf" srcId="{BF3F7448-749E-4B95-8207-78661F34BE22}" destId="{5CC8E02B-05DA-4473-8648-4D74D6DA6D48}" srcOrd="1" destOrd="0" presId="urn:microsoft.com/office/officeart/2005/8/layout/orgChart1"/>
    <dgm:cxn modelId="{C676CA19-109F-4C5B-BFB0-0A9E1CE3EB59}" type="presOf" srcId="{7ECD0C04-B658-4F57-BE3A-F75D76546F04}" destId="{573A3FDD-28EF-4CC8-BC29-5F24D92F4433}" srcOrd="0" destOrd="0" presId="urn:microsoft.com/office/officeart/2005/8/layout/orgChart1"/>
    <dgm:cxn modelId="{B1CC9EFE-EB66-4DF0-9AE1-40A47D603CE5}" type="presOf" srcId="{7ECD0C04-B658-4F57-BE3A-F75D76546F04}" destId="{9604576F-71DD-4762-B36B-506145EDC892}" srcOrd="1" destOrd="0" presId="urn:microsoft.com/office/officeart/2005/8/layout/orgChart1"/>
    <dgm:cxn modelId="{11D25DBD-B724-440C-9542-68360FA60832}" type="presOf" srcId="{018EC9CA-EC32-4419-BF37-B5916C531CAE}" destId="{037B5DCA-6CA7-4BF0-AC7E-6578AC967B43}" srcOrd="1" destOrd="0" presId="urn:microsoft.com/office/officeart/2005/8/layout/orgChart1"/>
    <dgm:cxn modelId="{2D8E2F27-22D1-49EA-BF52-D29C1ED94C55}" type="presOf" srcId="{3DAE0BF0-2A90-457B-86CE-9DD33AA765D9}" destId="{79BA236E-1ADF-421D-A4E4-DE1CA3F97D9B}" srcOrd="0" destOrd="0" presId="urn:microsoft.com/office/officeart/2005/8/layout/orgChart1"/>
    <dgm:cxn modelId="{F29B0BF2-C389-4AA5-AAFD-7A78D565328E}" srcId="{9813B9D1-1D4A-4134-92BC-6FC8CBF73FA9}" destId="{7ECD0C04-B658-4F57-BE3A-F75D76546F04}" srcOrd="0" destOrd="0" parTransId="{93D37891-2332-48E7-B601-773D7AF8E23E}" sibTransId="{F400803B-AD9C-4E7F-B6E5-F42F826B150E}"/>
    <dgm:cxn modelId="{AD40E88A-1BF9-42CD-A5E5-A265C386BC51}" srcId="{FEA38DD7-2E94-4511-9570-D489EE030433}" destId="{9813B9D1-1D4A-4134-92BC-6FC8CBF73FA9}" srcOrd="0" destOrd="0" parTransId="{1EA71C5E-4373-4684-940B-9354316A3005}" sibTransId="{9A734F2B-5B8B-4516-8272-EA6895D0CF90}"/>
    <dgm:cxn modelId="{0F657106-74F1-4793-BAD1-753CC7E688E0}" type="presOf" srcId="{9813B9D1-1D4A-4134-92BC-6FC8CBF73FA9}" destId="{55ADEE6F-98EF-4D04-85ED-D51AF6810808}" srcOrd="1" destOrd="0" presId="urn:microsoft.com/office/officeart/2005/8/layout/orgChart1"/>
    <dgm:cxn modelId="{EF3CBA82-0D83-440D-974B-55B6D6D75235}" srcId="{FEA38DD7-2E94-4511-9570-D489EE030433}" destId="{BF3F7448-749E-4B95-8207-78661F34BE22}" srcOrd="2" destOrd="0" parTransId="{3DAE0BF0-2A90-457B-86CE-9DD33AA765D9}" sibTransId="{D43D76B7-20C7-4D2C-8282-CE9163F00C7D}"/>
    <dgm:cxn modelId="{7249D3A2-BFF5-4558-B08D-4F3C6D790D6A}" type="presOf" srcId="{FEA38DD7-2E94-4511-9570-D489EE030433}" destId="{45B9D0A8-9919-41FE-AC59-1CF2C7AFA82F}" srcOrd="0" destOrd="0" presId="urn:microsoft.com/office/officeart/2005/8/layout/orgChart1"/>
    <dgm:cxn modelId="{EFA59FC5-2F57-4841-B342-0B4871C85EC4}" srcId="{A80AAD64-2217-488E-BA87-2B887CDA0CDF}" destId="{018EC9CA-EC32-4419-BF37-B5916C531CAE}" srcOrd="0" destOrd="0" parTransId="{087AC416-1153-4333-B3E7-22CEC34E7899}" sibTransId="{8A111FFD-BACF-4DEC-B287-47AFBE6549F0}"/>
    <dgm:cxn modelId="{00C2F7A1-3591-49DD-A70E-55ED80917473}" type="presOf" srcId="{FEA38DD7-2E94-4511-9570-D489EE030433}" destId="{8F5B3745-F58C-4278-9D03-077B6BD00840}" srcOrd="1" destOrd="0" presId="urn:microsoft.com/office/officeart/2005/8/layout/orgChart1"/>
    <dgm:cxn modelId="{73431D36-B240-4C6F-A258-6FE98D73DF06}" type="presOf" srcId="{9813B9D1-1D4A-4134-92BC-6FC8CBF73FA9}" destId="{F318765C-F11B-4D3D-8A60-4CBD7C187064}" srcOrd="0" destOrd="0" presId="urn:microsoft.com/office/officeart/2005/8/layout/orgChart1"/>
    <dgm:cxn modelId="{7E669F66-CD04-46B8-BE92-49C5E907DA0C}" type="presOf" srcId="{93D37891-2332-48E7-B601-773D7AF8E23E}" destId="{3A0B4ACD-4FBF-4AFE-A4EB-C91DE23B2A92}" srcOrd="0" destOrd="0" presId="urn:microsoft.com/office/officeart/2005/8/layout/orgChart1"/>
    <dgm:cxn modelId="{1A44BBAF-5D20-4B40-B631-E29954392B49}" type="presOf" srcId="{BF3F7448-749E-4B95-8207-78661F34BE22}" destId="{BF1EBFB5-27E3-43A3-823F-5E43E360115B}" srcOrd="0" destOrd="0" presId="urn:microsoft.com/office/officeart/2005/8/layout/orgChart1"/>
    <dgm:cxn modelId="{E08A6E30-600D-4913-B603-6435A48D425A}" type="presOf" srcId="{17000959-67D3-4136-86CA-550F1DC77B16}" destId="{E608E1F8-7E2B-47AF-B119-F4C3A4F783CC}" srcOrd="0" destOrd="0" presId="urn:microsoft.com/office/officeart/2005/8/layout/orgChart1"/>
    <dgm:cxn modelId="{E2DD32C7-BAE1-4F10-8733-3EEAFA60A394}" type="presOf" srcId="{A80AAD64-2217-488E-BA87-2B887CDA0CDF}" destId="{2DE81FFB-6155-49A6-A3F5-9B67B599F5CE}" srcOrd="0" destOrd="0" presId="urn:microsoft.com/office/officeart/2005/8/layout/orgChart1"/>
    <dgm:cxn modelId="{C8240CFE-81AF-4AAA-B412-A1C96AFF0DF3}" type="presOf" srcId="{6D3E45AE-AA72-4C1D-9275-E69289C14CEF}" destId="{720CFA97-6342-48A0-9F1A-919F503009EF}" srcOrd="0" destOrd="0" presId="urn:microsoft.com/office/officeart/2005/8/layout/orgChart1"/>
    <dgm:cxn modelId="{3F2C2DCD-CB50-42C9-A6A6-76685E7CE407}" type="presOf" srcId="{1EA71C5E-4373-4684-940B-9354316A3005}" destId="{E00BB8EA-D1E7-4960-8F85-D3D529483577}" srcOrd="0" destOrd="0" presId="urn:microsoft.com/office/officeart/2005/8/layout/orgChart1"/>
    <dgm:cxn modelId="{90F4B788-287D-44F5-AF47-FEFAC26B9FB1}" type="presOf" srcId="{AC1CADFD-61D8-457A-B77A-0683C420C636}" destId="{AC25160E-3B63-49B7-92BA-616DEF9ACF7C}" srcOrd="0" destOrd="0" presId="urn:microsoft.com/office/officeart/2005/8/layout/orgChart1"/>
    <dgm:cxn modelId="{B2E28B27-67DB-4BB4-AACE-BB6EA74177AF}" type="presOf" srcId="{A80AAD64-2217-488E-BA87-2B887CDA0CDF}" destId="{4F25F6D6-826A-47F6-B9F9-8057D9881C2C}" srcOrd="1" destOrd="0" presId="urn:microsoft.com/office/officeart/2005/8/layout/orgChart1"/>
    <dgm:cxn modelId="{B22651B9-380C-47F5-82D7-99BE7EB833F0}" type="presParOf" srcId="{720CFA97-6342-48A0-9F1A-919F503009EF}" destId="{1CDA8E59-5072-47D0-A0AF-C7A9141435D1}" srcOrd="0" destOrd="0" presId="urn:microsoft.com/office/officeart/2005/8/layout/orgChart1"/>
    <dgm:cxn modelId="{14508B27-E4E7-4BC7-AA12-9657420396BE}" type="presParOf" srcId="{1CDA8E59-5072-47D0-A0AF-C7A9141435D1}" destId="{9575BB9D-6F4D-4359-84B3-AC7AD5E43E73}" srcOrd="0" destOrd="0" presId="urn:microsoft.com/office/officeart/2005/8/layout/orgChart1"/>
    <dgm:cxn modelId="{20D7F009-62A8-419E-9E27-0A2298A0D1B9}" type="presParOf" srcId="{9575BB9D-6F4D-4359-84B3-AC7AD5E43E73}" destId="{45B9D0A8-9919-41FE-AC59-1CF2C7AFA82F}" srcOrd="0" destOrd="0" presId="urn:microsoft.com/office/officeart/2005/8/layout/orgChart1"/>
    <dgm:cxn modelId="{B16B1725-E172-448D-A083-35941D85F89D}" type="presParOf" srcId="{9575BB9D-6F4D-4359-84B3-AC7AD5E43E73}" destId="{8F5B3745-F58C-4278-9D03-077B6BD00840}" srcOrd="1" destOrd="0" presId="urn:microsoft.com/office/officeart/2005/8/layout/orgChart1"/>
    <dgm:cxn modelId="{8647B7ED-663A-4528-974A-210D6DB9ACF4}" type="presParOf" srcId="{1CDA8E59-5072-47D0-A0AF-C7A9141435D1}" destId="{0069B8CE-DD95-4577-8C0E-04B75F0B29FE}" srcOrd="1" destOrd="0" presId="urn:microsoft.com/office/officeart/2005/8/layout/orgChart1"/>
    <dgm:cxn modelId="{18FA9CC0-5C0D-400F-914E-D52427EB49CD}" type="presParOf" srcId="{0069B8CE-DD95-4577-8C0E-04B75F0B29FE}" destId="{E00BB8EA-D1E7-4960-8F85-D3D529483577}" srcOrd="0" destOrd="0" presId="urn:microsoft.com/office/officeart/2005/8/layout/orgChart1"/>
    <dgm:cxn modelId="{F105C4F1-FA30-4290-A1B3-60C69BA54323}" type="presParOf" srcId="{0069B8CE-DD95-4577-8C0E-04B75F0B29FE}" destId="{D7A01C5B-C36F-4304-9191-FA0F84814157}" srcOrd="1" destOrd="0" presId="urn:microsoft.com/office/officeart/2005/8/layout/orgChart1"/>
    <dgm:cxn modelId="{04CB1807-518B-4E6D-AB2B-A229EA44F8EC}" type="presParOf" srcId="{D7A01C5B-C36F-4304-9191-FA0F84814157}" destId="{BC4AFEC3-9254-41F5-A8DD-48DFC96689B6}" srcOrd="0" destOrd="0" presId="urn:microsoft.com/office/officeart/2005/8/layout/orgChart1"/>
    <dgm:cxn modelId="{181252CF-2A54-4EF8-89D2-3AD7872AC366}" type="presParOf" srcId="{BC4AFEC3-9254-41F5-A8DD-48DFC96689B6}" destId="{F318765C-F11B-4D3D-8A60-4CBD7C187064}" srcOrd="0" destOrd="0" presId="urn:microsoft.com/office/officeart/2005/8/layout/orgChart1"/>
    <dgm:cxn modelId="{538D001F-7C71-4066-B14E-138722269460}" type="presParOf" srcId="{BC4AFEC3-9254-41F5-A8DD-48DFC96689B6}" destId="{55ADEE6F-98EF-4D04-85ED-D51AF6810808}" srcOrd="1" destOrd="0" presId="urn:microsoft.com/office/officeart/2005/8/layout/orgChart1"/>
    <dgm:cxn modelId="{78EA40DF-768B-4ECC-A758-3D42DBEC57FE}" type="presParOf" srcId="{D7A01C5B-C36F-4304-9191-FA0F84814157}" destId="{CBBF8152-5AD6-4EB8-8A0A-13FF802B95F4}" srcOrd="1" destOrd="0" presId="urn:microsoft.com/office/officeart/2005/8/layout/orgChart1"/>
    <dgm:cxn modelId="{5D15CEF5-0F4D-45ED-B222-8DAECD66A745}" type="presParOf" srcId="{CBBF8152-5AD6-4EB8-8A0A-13FF802B95F4}" destId="{3A0B4ACD-4FBF-4AFE-A4EB-C91DE23B2A92}" srcOrd="0" destOrd="0" presId="urn:microsoft.com/office/officeart/2005/8/layout/orgChart1"/>
    <dgm:cxn modelId="{2EAC805F-E13B-43B1-A28C-449B2D67DD7C}" type="presParOf" srcId="{CBBF8152-5AD6-4EB8-8A0A-13FF802B95F4}" destId="{F2288D1E-DAB9-4451-92ED-835AA46FBF30}" srcOrd="1" destOrd="0" presId="urn:microsoft.com/office/officeart/2005/8/layout/orgChart1"/>
    <dgm:cxn modelId="{4DD0D853-943E-4112-B2EA-63A8725A2295}" type="presParOf" srcId="{F2288D1E-DAB9-4451-92ED-835AA46FBF30}" destId="{1E61CE8E-BA1C-44F2-89E4-CA58E6E130AC}" srcOrd="0" destOrd="0" presId="urn:microsoft.com/office/officeart/2005/8/layout/orgChart1"/>
    <dgm:cxn modelId="{BA44B0DD-343D-48FF-9CC8-115E862FCE65}" type="presParOf" srcId="{1E61CE8E-BA1C-44F2-89E4-CA58E6E130AC}" destId="{573A3FDD-28EF-4CC8-BC29-5F24D92F4433}" srcOrd="0" destOrd="0" presId="urn:microsoft.com/office/officeart/2005/8/layout/orgChart1"/>
    <dgm:cxn modelId="{825D870F-66E3-4649-B20E-DAF79FAA8527}" type="presParOf" srcId="{1E61CE8E-BA1C-44F2-89E4-CA58E6E130AC}" destId="{9604576F-71DD-4762-B36B-506145EDC892}" srcOrd="1" destOrd="0" presId="urn:microsoft.com/office/officeart/2005/8/layout/orgChart1"/>
    <dgm:cxn modelId="{B9AEC798-91B0-4CC7-9B69-072DD6120B83}" type="presParOf" srcId="{F2288D1E-DAB9-4451-92ED-835AA46FBF30}" destId="{02067D1F-DFD4-4E09-AC9C-FE2C4751BB93}" srcOrd="1" destOrd="0" presId="urn:microsoft.com/office/officeart/2005/8/layout/orgChart1"/>
    <dgm:cxn modelId="{D0B74325-9A9A-45FD-A3B2-4293B50821AA}" type="presParOf" srcId="{F2288D1E-DAB9-4451-92ED-835AA46FBF30}" destId="{716FC78E-B84A-43B1-89F7-B69FD6D88F13}" srcOrd="2" destOrd="0" presId="urn:microsoft.com/office/officeart/2005/8/layout/orgChart1"/>
    <dgm:cxn modelId="{215C756E-88A9-4704-9C74-469424160684}" type="presParOf" srcId="{D7A01C5B-C36F-4304-9191-FA0F84814157}" destId="{3F841DA8-4B27-4A53-B63A-26F304E2450A}" srcOrd="2" destOrd="0" presId="urn:microsoft.com/office/officeart/2005/8/layout/orgChart1"/>
    <dgm:cxn modelId="{11FBECBB-1683-4D43-B1DE-EB56F110DA00}" type="presParOf" srcId="{0069B8CE-DD95-4577-8C0E-04B75F0B29FE}" destId="{AC25160E-3B63-49B7-92BA-616DEF9ACF7C}" srcOrd="2" destOrd="0" presId="urn:microsoft.com/office/officeart/2005/8/layout/orgChart1"/>
    <dgm:cxn modelId="{8CC8AA7B-4877-4C8F-8290-FC3420EB2C08}" type="presParOf" srcId="{0069B8CE-DD95-4577-8C0E-04B75F0B29FE}" destId="{D567DC59-E69B-4731-B63F-CF250EDC0A5D}" srcOrd="3" destOrd="0" presId="urn:microsoft.com/office/officeart/2005/8/layout/orgChart1"/>
    <dgm:cxn modelId="{A16E1B9D-8A11-4423-B792-D8CA93A8F2B8}" type="presParOf" srcId="{D567DC59-E69B-4731-B63F-CF250EDC0A5D}" destId="{2B468E06-9E50-4E22-B0C5-DC33E18D1544}" srcOrd="0" destOrd="0" presId="urn:microsoft.com/office/officeart/2005/8/layout/orgChart1"/>
    <dgm:cxn modelId="{9301EEDB-B98E-4CD6-9159-1259E0BFA90D}" type="presParOf" srcId="{2B468E06-9E50-4E22-B0C5-DC33E18D1544}" destId="{2DE81FFB-6155-49A6-A3F5-9B67B599F5CE}" srcOrd="0" destOrd="0" presId="urn:microsoft.com/office/officeart/2005/8/layout/orgChart1"/>
    <dgm:cxn modelId="{041361FF-4641-48B2-B231-FA0DB7FB10DB}" type="presParOf" srcId="{2B468E06-9E50-4E22-B0C5-DC33E18D1544}" destId="{4F25F6D6-826A-47F6-B9F9-8057D9881C2C}" srcOrd="1" destOrd="0" presId="urn:microsoft.com/office/officeart/2005/8/layout/orgChart1"/>
    <dgm:cxn modelId="{6C594F39-EEEB-41A8-8AEB-847B1619F955}" type="presParOf" srcId="{D567DC59-E69B-4731-B63F-CF250EDC0A5D}" destId="{2DCE93F7-606E-4C93-8614-BE5F591C304F}" srcOrd="1" destOrd="0" presId="urn:microsoft.com/office/officeart/2005/8/layout/orgChart1"/>
    <dgm:cxn modelId="{88BF03DD-BB92-4F0B-AEE1-63604E5447F1}" type="presParOf" srcId="{2DCE93F7-606E-4C93-8614-BE5F591C304F}" destId="{25DEB18D-0646-47BB-929C-573E3059D344}" srcOrd="0" destOrd="0" presId="urn:microsoft.com/office/officeart/2005/8/layout/orgChart1"/>
    <dgm:cxn modelId="{5459F832-826B-4345-9DD6-115612B35B20}" type="presParOf" srcId="{2DCE93F7-606E-4C93-8614-BE5F591C304F}" destId="{BD3C6B6B-2FB1-47D5-BC15-13DCDDE0BDD9}" srcOrd="1" destOrd="0" presId="urn:microsoft.com/office/officeart/2005/8/layout/orgChart1"/>
    <dgm:cxn modelId="{58F43611-6F8B-4C1C-B4E8-E74C24A72837}" type="presParOf" srcId="{BD3C6B6B-2FB1-47D5-BC15-13DCDDE0BDD9}" destId="{90DB6DD4-6AFA-4AC1-BC3B-BD1C76881CA9}" srcOrd="0" destOrd="0" presId="urn:microsoft.com/office/officeart/2005/8/layout/orgChart1"/>
    <dgm:cxn modelId="{739AA186-5C63-44D0-A22F-07C37C463B6F}" type="presParOf" srcId="{90DB6DD4-6AFA-4AC1-BC3B-BD1C76881CA9}" destId="{AE803ADE-4D3D-495D-842B-687CE84DD58B}" srcOrd="0" destOrd="0" presId="urn:microsoft.com/office/officeart/2005/8/layout/orgChart1"/>
    <dgm:cxn modelId="{1F04D878-84A7-4966-80DA-3BA8BD9D5CFD}" type="presParOf" srcId="{90DB6DD4-6AFA-4AC1-BC3B-BD1C76881CA9}" destId="{037B5DCA-6CA7-4BF0-AC7E-6578AC967B43}" srcOrd="1" destOrd="0" presId="urn:microsoft.com/office/officeart/2005/8/layout/orgChart1"/>
    <dgm:cxn modelId="{B8C562F2-D7B5-4E32-91D6-7A6A78A97044}" type="presParOf" srcId="{BD3C6B6B-2FB1-47D5-BC15-13DCDDE0BDD9}" destId="{F78A0EED-2705-46DD-8F3F-9A5392AA4E5E}" srcOrd="1" destOrd="0" presId="urn:microsoft.com/office/officeart/2005/8/layout/orgChart1"/>
    <dgm:cxn modelId="{AC10DF62-4C7F-4EEA-BDB5-1247103118A0}" type="presParOf" srcId="{BD3C6B6B-2FB1-47D5-BC15-13DCDDE0BDD9}" destId="{889013C8-4AFE-4338-802B-34A179BA2C00}" srcOrd="2" destOrd="0" presId="urn:microsoft.com/office/officeart/2005/8/layout/orgChart1"/>
    <dgm:cxn modelId="{AB8B168C-5753-4D29-9FC3-3448DC23B08B}" type="presParOf" srcId="{D567DC59-E69B-4731-B63F-CF250EDC0A5D}" destId="{9A5DE773-8E9D-4632-B55A-1973EFB986C9}" srcOrd="2" destOrd="0" presId="urn:microsoft.com/office/officeart/2005/8/layout/orgChart1"/>
    <dgm:cxn modelId="{571BDCA2-C8A8-409D-9477-72DCA72F2CBE}" type="presParOf" srcId="{0069B8CE-DD95-4577-8C0E-04B75F0B29FE}" destId="{79BA236E-1ADF-421D-A4E4-DE1CA3F97D9B}" srcOrd="4" destOrd="0" presId="urn:microsoft.com/office/officeart/2005/8/layout/orgChart1"/>
    <dgm:cxn modelId="{CF7736F4-2F4F-417B-BD03-C0BD28E816CE}" type="presParOf" srcId="{0069B8CE-DD95-4577-8C0E-04B75F0B29FE}" destId="{810CFB26-75D5-4456-8FB1-CDD089546867}" srcOrd="5" destOrd="0" presId="urn:microsoft.com/office/officeart/2005/8/layout/orgChart1"/>
    <dgm:cxn modelId="{A3CC97FA-3CC2-4DE9-9D30-DE42F259FBCE}" type="presParOf" srcId="{810CFB26-75D5-4456-8FB1-CDD089546867}" destId="{C5E0DF0F-06B7-4235-AD64-5D5FEA9F5196}" srcOrd="0" destOrd="0" presId="urn:microsoft.com/office/officeart/2005/8/layout/orgChart1"/>
    <dgm:cxn modelId="{F9498F2F-3CC3-4075-A290-4AB4C61106AC}" type="presParOf" srcId="{C5E0DF0F-06B7-4235-AD64-5D5FEA9F5196}" destId="{BF1EBFB5-27E3-43A3-823F-5E43E360115B}" srcOrd="0" destOrd="0" presId="urn:microsoft.com/office/officeart/2005/8/layout/orgChart1"/>
    <dgm:cxn modelId="{0AAAD27B-AEB9-47A8-9291-0BA37900C1FE}" type="presParOf" srcId="{C5E0DF0F-06B7-4235-AD64-5D5FEA9F5196}" destId="{5CC8E02B-05DA-4473-8648-4D74D6DA6D48}" srcOrd="1" destOrd="0" presId="urn:microsoft.com/office/officeart/2005/8/layout/orgChart1"/>
    <dgm:cxn modelId="{D7FD357B-2A68-4B11-9040-67F8445857C7}" type="presParOf" srcId="{810CFB26-75D5-4456-8FB1-CDD089546867}" destId="{A6B9A7F2-1C19-4673-A925-EAFCA1E89D50}" srcOrd="1" destOrd="0" presId="urn:microsoft.com/office/officeart/2005/8/layout/orgChart1"/>
    <dgm:cxn modelId="{10B2E5A3-23FD-40A2-B846-F61F53357B07}" type="presParOf" srcId="{A6B9A7F2-1C19-4673-A925-EAFCA1E89D50}" destId="{E9F239DC-BA71-4611-9002-16F47A03A9FE}" srcOrd="0" destOrd="0" presId="urn:microsoft.com/office/officeart/2005/8/layout/orgChart1"/>
    <dgm:cxn modelId="{B306A61A-551B-4899-A6AB-29B663FC6BA9}" type="presParOf" srcId="{A6B9A7F2-1C19-4673-A925-EAFCA1E89D50}" destId="{BD92C5E6-74C9-45E5-9051-CF3271709739}" srcOrd="1" destOrd="0" presId="urn:microsoft.com/office/officeart/2005/8/layout/orgChart1"/>
    <dgm:cxn modelId="{952D793A-B8DD-46D7-85F0-7A58598C5695}" type="presParOf" srcId="{BD92C5E6-74C9-45E5-9051-CF3271709739}" destId="{C7AD62F6-0CE5-4A8F-807B-59A2ADB86BCC}" srcOrd="0" destOrd="0" presId="urn:microsoft.com/office/officeart/2005/8/layout/orgChart1"/>
    <dgm:cxn modelId="{C7987DFE-51A5-44A0-B2EE-C6E130928588}" type="presParOf" srcId="{C7AD62F6-0CE5-4A8F-807B-59A2ADB86BCC}" destId="{E608E1F8-7E2B-47AF-B119-F4C3A4F783CC}" srcOrd="0" destOrd="0" presId="urn:microsoft.com/office/officeart/2005/8/layout/orgChart1"/>
    <dgm:cxn modelId="{EECA2B44-979A-4AC2-A574-6ACC2A2598C0}" type="presParOf" srcId="{C7AD62F6-0CE5-4A8F-807B-59A2ADB86BCC}" destId="{0F068643-9658-4DD3-B8BA-1A06ECD6432C}" srcOrd="1" destOrd="0" presId="urn:microsoft.com/office/officeart/2005/8/layout/orgChart1"/>
    <dgm:cxn modelId="{BBCA6DB7-1AA6-4200-8550-732DEA6EB371}" type="presParOf" srcId="{BD92C5E6-74C9-45E5-9051-CF3271709739}" destId="{2583A9B7-F879-41D4-BB84-83C46B6D562D}" srcOrd="1" destOrd="0" presId="urn:microsoft.com/office/officeart/2005/8/layout/orgChart1"/>
    <dgm:cxn modelId="{0B476137-F6EC-4B32-9911-CD0808247C01}" type="presParOf" srcId="{BD92C5E6-74C9-45E5-9051-CF3271709739}" destId="{A1A14678-745C-4897-969F-48306FBC1228}" srcOrd="2" destOrd="0" presId="urn:microsoft.com/office/officeart/2005/8/layout/orgChart1"/>
    <dgm:cxn modelId="{C02FFDB8-AB38-458B-9EFD-7B0355E6BDFC}" type="presParOf" srcId="{810CFB26-75D5-4456-8FB1-CDD089546867}" destId="{AB889F9A-10F5-4155-B381-2696E3946315}" srcOrd="2" destOrd="0" presId="urn:microsoft.com/office/officeart/2005/8/layout/orgChart1"/>
    <dgm:cxn modelId="{0238937D-C1F7-4485-AFC6-5052AA5CAAC5}" type="presParOf" srcId="{1CDA8E59-5072-47D0-A0AF-C7A9141435D1}" destId="{2F100E10-7671-4624-8746-E1D25D19527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239DC-BA71-4611-9002-16F47A03A9FE}">
      <dsp:nvSpPr>
        <dsp:cNvPr id="0" name=""/>
        <dsp:cNvSpPr/>
      </dsp:nvSpPr>
      <dsp:spPr>
        <a:xfrm>
          <a:off x="6266323" y="3285518"/>
          <a:ext cx="377134" cy="1170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0979"/>
              </a:lnTo>
              <a:lnTo>
                <a:pt x="377134" y="1170979"/>
              </a:lnTo>
            </a:path>
          </a:pathLst>
        </a:custGeom>
        <a:noFill/>
        <a:ln w="15875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BA236E-1ADF-421D-A4E4-DE1CA3F97D9B}">
      <dsp:nvSpPr>
        <dsp:cNvPr id="0" name=""/>
        <dsp:cNvSpPr/>
      </dsp:nvSpPr>
      <dsp:spPr>
        <a:xfrm>
          <a:off x="4235920" y="1242444"/>
          <a:ext cx="3024359" cy="800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9715"/>
              </a:lnTo>
              <a:lnTo>
                <a:pt x="3024359" y="539715"/>
              </a:lnTo>
              <a:lnTo>
                <a:pt x="3024359" y="800628"/>
              </a:lnTo>
            </a:path>
          </a:pathLst>
        </a:custGeom>
        <a:noFill/>
        <a:ln w="15875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EB18D-0646-47BB-929C-573E3059D344}">
      <dsp:nvSpPr>
        <dsp:cNvPr id="0" name=""/>
        <dsp:cNvSpPr/>
      </dsp:nvSpPr>
      <dsp:spPr>
        <a:xfrm>
          <a:off x="3259606" y="3285518"/>
          <a:ext cx="372733" cy="1143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9"/>
              </a:lnTo>
              <a:lnTo>
                <a:pt x="372733" y="1143049"/>
              </a:lnTo>
            </a:path>
          </a:pathLst>
        </a:custGeom>
        <a:noFill/>
        <a:ln w="15875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25160E-3B63-49B7-92BA-616DEF9ACF7C}">
      <dsp:nvSpPr>
        <dsp:cNvPr id="0" name=""/>
        <dsp:cNvSpPr/>
      </dsp:nvSpPr>
      <dsp:spPr>
        <a:xfrm>
          <a:off x="4190200" y="1242444"/>
          <a:ext cx="91440" cy="8006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9715"/>
              </a:lnTo>
              <a:lnTo>
                <a:pt x="63362" y="539715"/>
              </a:lnTo>
              <a:lnTo>
                <a:pt x="63362" y="800628"/>
              </a:lnTo>
            </a:path>
          </a:pathLst>
        </a:custGeom>
        <a:noFill/>
        <a:ln w="15875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0B4ACD-4FBF-4AFE-A4EB-C91DE23B2A92}">
      <dsp:nvSpPr>
        <dsp:cNvPr id="0" name=""/>
        <dsp:cNvSpPr/>
      </dsp:nvSpPr>
      <dsp:spPr>
        <a:xfrm>
          <a:off x="252890" y="3285518"/>
          <a:ext cx="372733" cy="1143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9"/>
              </a:lnTo>
              <a:lnTo>
                <a:pt x="372733" y="1143049"/>
              </a:lnTo>
            </a:path>
          </a:pathLst>
        </a:custGeom>
        <a:noFill/>
        <a:ln w="15875" cap="flat" cmpd="sng" algn="ctr">
          <a:solidFill>
            <a:schemeClr val="accent6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0BB8EA-D1E7-4960-8F85-D3D529483577}">
      <dsp:nvSpPr>
        <dsp:cNvPr id="0" name=""/>
        <dsp:cNvSpPr/>
      </dsp:nvSpPr>
      <dsp:spPr>
        <a:xfrm>
          <a:off x="1246846" y="1242444"/>
          <a:ext cx="2989073" cy="800628"/>
        </a:xfrm>
        <a:custGeom>
          <a:avLst/>
          <a:gdLst/>
          <a:ahLst/>
          <a:cxnLst/>
          <a:rect l="0" t="0" r="0" b="0"/>
          <a:pathLst>
            <a:path>
              <a:moveTo>
                <a:pt x="2989073" y="0"/>
              </a:moveTo>
              <a:lnTo>
                <a:pt x="2989073" y="539715"/>
              </a:lnTo>
              <a:lnTo>
                <a:pt x="0" y="539715"/>
              </a:lnTo>
              <a:lnTo>
                <a:pt x="0" y="800628"/>
              </a:lnTo>
            </a:path>
          </a:pathLst>
        </a:custGeom>
        <a:noFill/>
        <a:ln w="15875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9D0A8-9919-41FE-AC59-1CF2C7AFA82F}">
      <dsp:nvSpPr>
        <dsp:cNvPr id="0" name=""/>
        <dsp:cNvSpPr/>
      </dsp:nvSpPr>
      <dsp:spPr>
        <a:xfrm>
          <a:off x="2993475" y="0"/>
          <a:ext cx="2484889" cy="1242444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Членистоногие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2993475" y="0"/>
        <a:ext cx="2484889" cy="1242444"/>
      </dsp:txXfrm>
    </dsp:sp>
    <dsp:sp modelId="{F318765C-F11B-4D3D-8A60-4CBD7C187064}">
      <dsp:nvSpPr>
        <dsp:cNvPr id="0" name=""/>
        <dsp:cNvSpPr/>
      </dsp:nvSpPr>
      <dsp:spPr>
        <a:xfrm>
          <a:off x="4401" y="2043073"/>
          <a:ext cx="2484889" cy="1242444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Ракообразные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4401" y="2043073"/>
        <a:ext cx="2484889" cy="1242444"/>
      </dsp:txXfrm>
    </dsp:sp>
    <dsp:sp modelId="{573A3FDD-28EF-4CC8-BC29-5F24D92F4433}">
      <dsp:nvSpPr>
        <dsp:cNvPr id="0" name=""/>
        <dsp:cNvSpPr/>
      </dsp:nvSpPr>
      <dsp:spPr>
        <a:xfrm>
          <a:off x="625623" y="3807345"/>
          <a:ext cx="2484889" cy="1242444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Названия животных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625623" y="3807345"/>
        <a:ext cx="2484889" cy="1242444"/>
      </dsp:txXfrm>
    </dsp:sp>
    <dsp:sp modelId="{2DE81FFB-6155-49A6-A3F5-9B67B599F5CE}">
      <dsp:nvSpPr>
        <dsp:cNvPr id="0" name=""/>
        <dsp:cNvSpPr/>
      </dsp:nvSpPr>
      <dsp:spPr>
        <a:xfrm>
          <a:off x="3011117" y="2043073"/>
          <a:ext cx="2484889" cy="1242444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Паукообразные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3011117" y="2043073"/>
        <a:ext cx="2484889" cy="1242444"/>
      </dsp:txXfrm>
    </dsp:sp>
    <dsp:sp modelId="{AE803ADE-4D3D-495D-842B-687CE84DD58B}">
      <dsp:nvSpPr>
        <dsp:cNvPr id="0" name=""/>
        <dsp:cNvSpPr/>
      </dsp:nvSpPr>
      <dsp:spPr>
        <a:xfrm>
          <a:off x="3632340" y="3807345"/>
          <a:ext cx="2484889" cy="1242444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Названия животных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3632340" y="3807345"/>
        <a:ext cx="2484889" cy="1242444"/>
      </dsp:txXfrm>
    </dsp:sp>
    <dsp:sp modelId="{BF1EBFB5-27E3-43A3-823F-5E43E360115B}">
      <dsp:nvSpPr>
        <dsp:cNvPr id="0" name=""/>
        <dsp:cNvSpPr/>
      </dsp:nvSpPr>
      <dsp:spPr>
        <a:xfrm>
          <a:off x="6017834" y="2043073"/>
          <a:ext cx="2484889" cy="1242444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Насекомые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6017834" y="2043073"/>
        <a:ext cx="2484889" cy="1242444"/>
      </dsp:txXfrm>
    </dsp:sp>
    <dsp:sp modelId="{E608E1F8-7E2B-47AF-B119-F4C3A4F783CC}">
      <dsp:nvSpPr>
        <dsp:cNvPr id="0" name=""/>
        <dsp:cNvSpPr/>
      </dsp:nvSpPr>
      <dsp:spPr>
        <a:xfrm>
          <a:off x="6643458" y="3835275"/>
          <a:ext cx="2484889" cy="1242444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rgbClr val="C00000"/>
              </a:solidFill>
            </a:rPr>
            <a:t>Названия животных</a:t>
          </a:r>
          <a:endParaRPr lang="ru-RU" sz="2700" kern="1200" dirty="0">
            <a:solidFill>
              <a:srgbClr val="C00000"/>
            </a:solidFill>
          </a:endParaRPr>
        </a:p>
      </dsp:txBody>
      <dsp:txXfrm>
        <a:off x="6643458" y="3835275"/>
        <a:ext cx="2484889" cy="12424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133D5-0EC8-4ACD-B676-ADBCB23DE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232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petitor.1c.ru/online/repdisp.asp?sid=2&amp;go=20260000.htm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petitor.1c.ru/online/repdisp.asp?sid=2&amp;go=30700000.htm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9" r="12291"/>
          <a:stretch/>
        </p:blipFill>
        <p:spPr bwMode="auto">
          <a:xfrm>
            <a:off x="0" y="-1"/>
            <a:ext cx="9211022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237828" y="1297639"/>
            <a:ext cx="8568952" cy="48965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200" dirty="0">
                <a:solidFill>
                  <a:schemeClr val="bg1"/>
                </a:solidFill>
              </a:rPr>
              <a:t>урок биологии 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«Тип Членистоногие.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Ракообразные.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рак»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4400" dirty="0" smtClean="0">
                <a:solidFill>
                  <a:schemeClr val="bg1"/>
                </a:solidFill>
              </a:rPr>
              <a:t>  </a:t>
            </a:r>
            <a:r>
              <a:rPr lang="ru-RU" sz="4400" dirty="0">
                <a:solidFill>
                  <a:srgbClr val="C00000"/>
                </a:solidFill>
              </a:rPr>
              <a:t>7 </a:t>
            </a:r>
            <a:r>
              <a:rPr lang="ru-RU" sz="4400" dirty="0" smtClean="0">
                <a:solidFill>
                  <a:srgbClr val="C00000"/>
                </a:solidFill>
              </a:rPr>
              <a:t>класс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2800" dirty="0" smtClean="0">
                <a:solidFill>
                  <a:schemeClr val="bg1"/>
                </a:solidFill>
              </a:rPr>
              <a:t>учитель: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Шипилова Ольга Викторовна</a:t>
            </a: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159271" y="404664"/>
            <a:ext cx="8892480" cy="178595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СШ №1 отдела образования г. Кокшетау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rak-lif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5131">
            <a:off x="6139011" y="4407865"/>
            <a:ext cx="2907609" cy="16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7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00"/>
                            </p:stCondLst>
                            <p:childTnLst>
                              <p:par>
                                <p:cTn id="33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900"/>
                            </p:stCondLst>
                            <p:childTnLst>
                              <p:par>
                                <p:cTn id="40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900"/>
                            </p:stCondLst>
                            <p:childTnLst>
                              <p:par>
                                <p:cTn id="4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9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01 2.22222E-6 L -0.67431 -0.01389 " pathEditMode="relative" rAng="0" ptsTypes="AA">
                                      <p:cBhvr>
                                        <p:cTn id="5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00" y="-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http://cs632.vkontakte.ru/u5437100/x_414044a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62"/>
          <a:stretch/>
        </p:blipFill>
        <p:spPr bwMode="auto">
          <a:xfrm>
            <a:off x="785200" y="476672"/>
            <a:ext cx="7315192" cy="545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43608" y="764704"/>
            <a:ext cx="2295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Тарантул</a:t>
            </a:r>
          </a:p>
        </p:txBody>
      </p:sp>
    </p:spTree>
    <p:extLst>
      <p:ext uri="{BB962C8B-B14F-4D97-AF65-F5344CB8AC3E}">
        <p14:creationId xmlns:p14="http://schemas.microsoft.com/office/powerpoint/2010/main" val="322038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Содержимое 3" descr="Рак.bmp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961541" cy="5973870"/>
          </a:xfrm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71600" y="836712"/>
            <a:ext cx="2733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Речной</a:t>
            </a:r>
            <a:r>
              <a:rPr kumimoji="1" lang="ru-RU" sz="3600" b="1" dirty="0">
                <a:solidFill>
                  <a:srgbClr val="E3074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ru-RU" sz="3600" b="1" dirty="0">
                <a:solidFill>
                  <a:schemeClr val="bg1"/>
                </a:solidFill>
              </a:rPr>
              <a:t>рак</a:t>
            </a:r>
          </a:p>
        </p:txBody>
      </p:sp>
    </p:spTree>
    <p:extLst>
      <p:ext uri="{BB962C8B-B14F-4D97-AF65-F5344CB8AC3E}">
        <p14:creationId xmlns:p14="http://schemas.microsoft.com/office/powerpoint/2010/main" val="37089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</a:rPr>
              <a:t>Животное №8</a:t>
            </a:r>
          </a:p>
        </p:txBody>
      </p:sp>
      <p:pic>
        <p:nvPicPr>
          <p:cNvPr id="12291" name="Содержимое 3" descr="Колорадский жук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332656"/>
            <a:ext cx="8215599" cy="6161236"/>
          </a:xfrm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39552" y="620688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Колорадский жук</a:t>
            </a:r>
          </a:p>
        </p:txBody>
      </p:sp>
    </p:spTree>
    <p:extLst>
      <p:ext uri="{BB962C8B-B14F-4D97-AF65-F5344CB8AC3E}">
        <p14:creationId xmlns:p14="http://schemas.microsoft.com/office/powerpoint/2010/main" val="4791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Содержимое 3" descr="Лангуст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476672"/>
            <a:ext cx="7920880" cy="5862482"/>
          </a:xfrm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331640" y="764704"/>
            <a:ext cx="1957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Лангуст</a:t>
            </a:r>
          </a:p>
        </p:txBody>
      </p:sp>
    </p:spTree>
    <p:extLst>
      <p:ext uri="{BB962C8B-B14F-4D97-AF65-F5344CB8AC3E}">
        <p14:creationId xmlns:p14="http://schemas.microsoft.com/office/powerpoint/2010/main" val="138010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Содержимое 3" descr="Муха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2994" y="260648"/>
            <a:ext cx="8050763" cy="6164981"/>
          </a:xfrm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708376" y="5464177"/>
            <a:ext cx="3851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Муха комнатная</a:t>
            </a:r>
          </a:p>
        </p:txBody>
      </p:sp>
    </p:spTree>
    <p:extLst>
      <p:ext uri="{BB962C8B-B14F-4D97-AF65-F5344CB8AC3E}">
        <p14:creationId xmlns:p14="http://schemas.microsoft.com/office/powerpoint/2010/main" val="8703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Содержимое 3" descr="Паук - крестовик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163608"/>
            <a:ext cx="4897164" cy="6270433"/>
          </a:xfrm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81214" y="2276872"/>
            <a:ext cx="29290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Паук</a:t>
            </a:r>
          </a:p>
          <a:p>
            <a:pPr algn="ctr"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 - крестовик</a:t>
            </a:r>
          </a:p>
        </p:txBody>
      </p:sp>
    </p:spTree>
    <p:extLst>
      <p:ext uri="{BB962C8B-B14F-4D97-AF65-F5344CB8AC3E}">
        <p14:creationId xmlns:p14="http://schemas.microsoft.com/office/powerpoint/2010/main" val="174273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Содержимое 3" descr="Омар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6747" y="8012"/>
            <a:ext cx="6159803" cy="6849988"/>
          </a:xfrm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123728" y="260648"/>
            <a:ext cx="1411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Омар</a:t>
            </a:r>
          </a:p>
        </p:txBody>
      </p:sp>
    </p:spTree>
    <p:extLst>
      <p:ext uri="{BB962C8B-B14F-4D97-AF65-F5344CB8AC3E}">
        <p14:creationId xmlns:p14="http://schemas.microsoft.com/office/powerpoint/2010/main" val="60042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Содержимое 3" descr="таракан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8070425" cy="6152235"/>
          </a:xfrm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095375" y="5675313"/>
            <a:ext cx="2009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Таракан</a:t>
            </a:r>
          </a:p>
        </p:txBody>
      </p:sp>
    </p:spTree>
    <p:extLst>
      <p:ext uri="{BB962C8B-B14F-4D97-AF65-F5344CB8AC3E}">
        <p14:creationId xmlns:p14="http://schemas.microsoft.com/office/powerpoint/2010/main" val="119953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</a:rPr>
              <a:t>Животное №14</a:t>
            </a:r>
          </a:p>
        </p:txBody>
      </p:sp>
      <p:pic>
        <p:nvPicPr>
          <p:cNvPr id="18435" name="Содержимое 3" descr="Сенокосец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332656"/>
            <a:ext cx="8221923" cy="6165999"/>
          </a:xfrm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331640" y="4876801"/>
            <a:ext cx="2620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Сенокосец</a:t>
            </a:r>
          </a:p>
        </p:txBody>
      </p:sp>
    </p:spTree>
    <p:extLst>
      <p:ext uri="{BB962C8B-B14F-4D97-AF65-F5344CB8AC3E}">
        <p14:creationId xmlns:p14="http://schemas.microsoft.com/office/powerpoint/2010/main" val="217432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Содержимое 3" descr="Скорпион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60648"/>
            <a:ext cx="8565466" cy="6424562"/>
          </a:xfrm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228184" y="5667375"/>
            <a:ext cx="2414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</a:rPr>
              <a:t>Скорпион</a:t>
            </a:r>
          </a:p>
        </p:txBody>
      </p:sp>
    </p:spTree>
    <p:extLst>
      <p:ext uri="{BB962C8B-B14F-4D97-AF65-F5344CB8AC3E}">
        <p14:creationId xmlns:p14="http://schemas.microsoft.com/office/powerpoint/2010/main" val="250370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-99392"/>
            <a:ext cx="6858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000" b="1" dirty="0" smtClean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ПЛАН УРОКА</a:t>
            </a:r>
          </a:p>
          <a:p>
            <a:pPr>
              <a:lnSpc>
                <a:spcPct val="150000"/>
              </a:lnSpc>
            </a:pPr>
            <a:r>
              <a:rPr lang="ru-RU" sz="4000" smtClean="0">
                <a:solidFill>
                  <a:srgbClr val="00206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Разминка (повторение)</a:t>
            </a:r>
            <a:endParaRPr lang="ru-RU" sz="4000" dirty="0" smtClean="0">
              <a:solidFill>
                <a:srgbClr val="002060"/>
              </a:solidFill>
              <a:latin typeface="Helvetica" panose="020B0604020202020204" pitchFamily="34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4000" dirty="0" smtClean="0">
                <a:solidFill>
                  <a:srgbClr val="00206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Изучение нового материала Закрепление</a:t>
            </a:r>
          </a:p>
          <a:p>
            <a:pPr>
              <a:lnSpc>
                <a:spcPct val="200000"/>
              </a:lnSpc>
            </a:pPr>
            <a:r>
              <a:rPr lang="ru-RU" sz="4000" dirty="0" smtClean="0">
                <a:solidFill>
                  <a:srgbClr val="002060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Задание на дом 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91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29506920"/>
              </p:ext>
            </p:extLst>
          </p:nvPr>
        </p:nvGraphicFramePr>
        <p:xfrm>
          <a:off x="285720" y="571480"/>
          <a:ext cx="864399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99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3929" y="122863"/>
            <a:ext cx="7772400" cy="100811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Разминка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801084"/>
            <a:ext cx="5742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признаки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которым Вы распределили   данных животных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классы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1395" y="1446329"/>
            <a:ext cx="6876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Ракообразные            Паукообразные            Насекомые</a:t>
            </a:r>
            <a:endParaRPr lang="ru-RU" dirty="0"/>
          </a:p>
        </p:txBody>
      </p:sp>
      <p:pic>
        <p:nvPicPr>
          <p:cNvPr id="1028" name="Picture 4" descr="http://akva-world.ru/upload/31_January_2011/raki_15_15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112"/>
            <a:ext cx="3242791" cy="24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otodes.ru/upload/img13464041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3" t="17031"/>
          <a:stretch/>
        </p:blipFill>
        <p:spPr bwMode="auto">
          <a:xfrm flipH="1">
            <a:off x="5938941" y="3861048"/>
            <a:ext cx="3203930" cy="283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3" descr="Клещ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9832" y="2844400"/>
            <a:ext cx="2991271" cy="235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akva-world.ru/upload/31_January_2011/raki_15_15_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112"/>
            <a:ext cx="3242791" cy="243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otodes.ru/upload/img13464041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3" t="17031"/>
          <a:stretch/>
        </p:blipFill>
        <p:spPr bwMode="auto">
          <a:xfrm flipH="1">
            <a:off x="5938941" y="3861048"/>
            <a:ext cx="3203930" cy="283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3" descr="Клещ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9832" y="2844400"/>
            <a:ext cx="2991271" cy="235037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642147" y="332656"/>
            <a:ext cx="550567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Ракообразные – много ног, 2 пары усиков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Паукообразные – 4 пары ног, нет усиков</a:t>
            </a:r>
          </a:p>
          <a:p>
            <a:pPr>
              <a:lnSpc>
                <a:spcPct val="250000"/>
              </a:lnSpc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Насекомые – 3 пары ног и 1 пара усиков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377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51920" y="322412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объединяет  этих животных?</a:t>
            </a:r>
            <a:endParaRPr lang="ru-RU" sz="24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Содержимое 3" descr="Мух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446" y="0"/>
            <a:ext cx="4248522" cy="3253363"/>
          </a:xfrm>
          <a:prstGeom prst="rect">
            <a:avLst/>
          </a:prstGeom>
        </p:spPr>
      </p:pic>
      <p:pic>
        <p:nvPicPr>
          <p:cNvPr id="7" name="Содержимое 3" descr="Скорпион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164" y="3501008"/>
            <a:ext cx="4227961" cy="3171199"/>
          </a:xfrm>
          <a:prstGeom prst="rect">
            <a:avLst/>
          </a:prstGeom>
        </p:spPr>
      </p:pic>
      <p:pic>
        <p:nvPicPr>
          <p:cNvPr id="8" name="Содержимое 3" descr="Краб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0"/>
          <a:stretch/>
        </p:blipFill>
        <p:spPr>
          <a:xfrm>
            <a:off x="4572000" y="2492897"/>
            <a:ext cx="4572000" cy="26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.liveinternet.ru/images/attach/c/7/98/538/98538803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876128" cy="288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s632.vkontakte.ru/u5437100/x_414044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62"/>
          <a:stretch/>
        </p:blipFill>
        <p:spPr bwMode="auto">
          <a:xfrm>
            <a:off x="294996" y="3900005"/>
            <a:ext cx="3509256" cy="261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aquariumhome.ru/images/shop/2014/07/04/22/51/3028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51380"/>
            <a:ext cx="3397690" cy="21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67336" y="340139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объединяет  этих животных?</a:t>
            </a:r>
            <a:endParaRPr lang="ru-RU" sz="24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9728" y="570971"/>
            <a:ext cx="4572000" cy="36918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Членистые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конечности, сегментированное тело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хитиновый покров,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незамкнутая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кровеносная система, мышцы в виде отдельных пучков, фасеточные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глаза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0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840" y="22870"/>
            <a:ext cx="821459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вышеперечисленные признаки позволили членистоногим так широко расселиться на Земле и приспособиться к самым разным условиям обитания.</a:t>
            </a:r>
          </a:p>
          <a:p>
            <a:pPr>
              <a:lnSpc>
                <a:spcPts val="1200"/>
              </a:lnSpc>
              <a:spcAft>
                <a:spcPts val="600"/>
              </a:spcAft>
            </a:pPr>
            <a:endParaRPr lang="ru-RU" b="1" i="1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6" name="Picture 2" descr="http://ppt4web.ru/images/73/3262/640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6" t="21316" r="9844" b="14101"/>
          <a:stretch/>
        </p:blipFill>
        <p:spPr bwMode="auto">
          <a:xfrm>
            <a:off x="683568" y="1556792"/>
            <a:ext cx="8203152" cy="512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8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839" y="2365745"/>
            <a:ext cx="4501937" cy="4492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крупное изменение – это возникновение хитинового покрова. С одной стороны, хитиновый покров обладает высокой прочностью и препятствует испарению влаги с поверхности тела, с другой стороны, он не растяжим и воздухонепроницаем. В связи с этим у животных появились трудности. </a:t>
            </a:r>
            <a:endParaRPr lang="ru-RU" sz="2000" i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200"/>
              </a:lnSpc>
              <a:spcAft>
                <a:spcPts val="600"/>
              </a:spcAft>
            </a:pPr>
            <a:endParaRPr lang="ru-RU" b="1" i="1" dirty="0" smtClean="0">
              <a:solidFill>
                <a:srgbClr val="333333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http://s50.radikal.ru/i128/1008/e9/a1538375bc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457" y="289570"/>
            <a:ext cx="4390543" cy="616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Членистоног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666"/>
            <a:ext cx="1501711" cy="203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87105"/>
            <a:ext cx="4464496" cy="1519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600"/>
              </a:spcAft>
            </a:pPr>
            <a:endParaRPr lang="ru-RU" b="1" dirty="0" smtClean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</a:t>
            </a: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b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сгибаться конечности, покрытые сплошным жестким хитиновым футляром</a:t>
            </a: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oxothik.ru/userimages/image/articles/4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426" y="118307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раб-паук, членистоногое, огромное, план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13" y="3189822"/>
            <a:ext cx="5976664" cy="366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13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718408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600"/>
              </a:spcAft>
            </a:pPr>
            <a:endParaRPr lang="ru-RU" b="1" dirty="0" smtClean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Хитиновый покров очень прочный и нерастяжимый. </a:t>
            </a:r>
            <a:endParaRPr lang="ru-RU" b="1" dirty="0" smtClean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происходит процесс роста ракообразных?</a:t>
            </a:r>
            <a:endParaRPr lang="ru-RU" sz="2800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краб-паук, членистоногое, огромное, план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434" y="1700808"/>
            <a:ext cx="687625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80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4487"/>
            <a:ext cx="8856984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spcAft>
                <a:spcPts val="600"/>
              </a:spcAft>
            </a:pPr>
            <a:endParaRPr lang="ru-RU" b="1" dirty="0" smtClean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b="1" dirty="0" smtClean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Голова у рака неподвижна. Каким образом он может одновременно смотреть в разные стороны, не поворачивая головы?</a:t>
            </a:r>
            <a:endParaRPr lang="ru-RU" sz="2800" dirty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ответа на эти вопросы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рассмотрим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характерные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признаки, особенности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строения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ракообразных </a:t>
            </a:r>
            <a:endParaRPr lang="ru-RU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связи с водной средой обитания.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oxothik.ru/userimages/image/articles/4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263" y="2132856"/>
            <a:ext cx="537659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8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8062664" cy="1656755"/>
          </a:xfrm>
        </p:spPr>
        <p:txBody>
          <a:bodyPr>
            <a:noAutofit/>
          </a:bodyPr>
          <a:lstStyle/>
          <a:p>
            <a:pPr marL="182880" indent="0" algn="ctr" eaLnBrk="1" hangingPunct="1">
              <a:buNone/>
              <a:defRPr/>
            </a:pPr>
            <a:r>
              <a:rPr lang="ru-RU" sz="540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Определи класс членистоногих</a:t>
            </a:r>
          </a:p>
        </p:txBody>
      </p:sp>
      <p:pic>
        <p:nvPicPr>
          <p:cNvPr id="3075" name="Picture 8" descr="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17032"/>
            <a:ext cx="3791836" cy="223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27706" y="476672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Разминка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6486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148570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</a:t>
            </a:r>
            <a:r>
              <a:rPr lang="ru-RU" b="1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33972" y="836712"/>
            <a:ext cx="4572000" cy="13480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«Тип Членистоногие.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Ракообразные.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рак»</a:t>
            </a:r>
          </a:p>
        </p:txBody>
      </p:sp>
      <p:pic>
        <p:nvPicPr>
          <p:cNvPr id="8194" name="Picture 2" descr="http://ingenious.ucoz.ru/_nw/2/785599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48879"/>
            <a:ext cx="5314350" cy="412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2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3060" y="332656"/>
            <a:ext cx="87849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Какие высказывания, связанные с этим животным нам известны из обычной жизни?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«Покраснел как рак».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«Я покажу тебе, где раки зимуют».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- Сегодня в течение урока мы </a:t>
            </a: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ответим и на эти  вопросы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www.volgograd.1gs.ru/img/volggr_b_312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56645"/>
            <a:ext cx="4499348" cy="317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Раки (27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156646"/>
            <a:ext cx="4418012" cy="3170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45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mirgeografii.ru/wp-content/uploads/2012/03/ri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9" y="0"/>
            <a:ext cx="9167127" cy="687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34" y="32048"/>
            <a:ext cx="6426274" cy="144016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FF0000"/>
                </a:solidFill>
              </a:rPr>
              <a:t>Ракообразные  предпочитают воду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4658" y="4437112"/>
            <a:ext cx="51394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Пресная чистая вода: реки, озера, пруды, быстрые или проточные ручьи (глубиной 3-5 м и с впадинами до 7-12 м). Летом вода должна прогреваться до 16-22’С. </a:t>
            </a:r>
          </a:p>
        </p:txBody>
      </p:sp>
    </p:spTree>
    <p:extLst>
      <p:ext uri="{BB962C8B-B14F-4D97-AF65-F5344CB8AC3E}">
        <p14:creationId xmlns:p14="http://schemas.microsoft.com/office/powerpoint/2010/main" val="18551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Среда </a:t>
            </a:r>
            <a:r>
              <a:rPr lang="ru-RU" dirty="0" smtClean="0">
                <a:solidFill>
                  <a:srgbClr val="FF0000"/>
                </a:solidFill>
              </a:rPr>
              <a:t>обитания раков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64704"/>
            <a:ext cx="8208912" cy="2966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Раки </a:t>
            </a:r>
            <a:r>
              <a:rPr lang="ru-RU" dirty="0">
                <a:solidFill>
                  <a:srgbClr val="002060"/>
                </a:solidFill>
              </a:rPr>
              <a:t>очень чувствительны к загрязнению воды, поэтому места, где они водятся, говорят об экологической чистоте этих водоемов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266" name="Picture 2" descr="Раки (27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986636" cy="448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74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oxothik.ru/userimages/image/articles/4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38" y="26064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9290"/>
            <a:ext cx="486003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Окрас</a:t>
            </a:r>
            <a:r>
              <a:rPr lang="en-US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изменяется, в зависимости от свойств воды и места обитания. Чаще всего окрас зеленовато-бурого цвета, коричневато-зеленоватый или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иссиня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-коричневый.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klopik.com/uploads/posts/2009-12/1260913276_1260857107_other4_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1" y="2644528"/>
            <a:ext cx="52387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84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7128792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Размер: самцы - до 20 см, самки - несколько меньше.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жизни: 8-10 лет.</a:t>
            </a:r>
          </a:p>
        </p:txBody>
      </p:sp>
      <p:pic>
        <p:nvPicPr>
          <p:cNvPr id="12290" name="Picture 2" descr="Раки (27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2766"/>
            <a:ext cx="7138764" cy="535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5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www.huntfishing.ru/userimages/image/articles/rak_v_n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08820"/>
            <a:ext cx="429815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4283968" y="188640"/>
            <a:ext cx="4923452" cy="640871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Охотится речной рак ночью. Днем прячется в укрытиях (под камнями, корнями деревьев, в норах или любых предметах, лежащих на дне), которые охраняет от других раков. Роет норы, длина которых может достигать 35 см. Летом живет в мелкой воде, зимой перебирается на глубину, где грунт крепкий, глинистый или песчаный.           В конфликтных ситуациях между самцом и самкой, всегда доминирует самец.                                                                    Если же встретились два самца, то обычно побеждает более крупный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483906" y="42723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>
                <a:solidFill>
                  <a:srgbClr val="C00000"/>
                </a:solidFill>
              </a:rPr>
              <a:t>Поведение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87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428625" y="-69899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2A1DD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Внешнее строение речного рака</a:t>
            </a:r>
          </a:p>
        </p:txBody>
      </p:sp>
      <p:pic>
        <p:nvPicPr>
          <p:cNvPr id="214069" name="Picture 5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9"/>
          <a:stretch/>
        </p:blipFill>
        <p:spPr bwMode="auto">
          <a:xfrm>
            <a:off x="428625" y="714375"/>
            <a:ext cx="342329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AutoShape 26"/>
          <p:cNvSpPr>
            <a:spLocks noChangeArrowheads="1"/>
          </p:cNvSpPr>
          <p:nvPr/>
        </p:nvSpPr>
        <p:spPr bwMode="auto">
          <a:xfrm>
            <a:off x="3633788" y="3594587"/>
            <a:ext cx="1728787" cy="576262"/>
          </a:xfrm>
          <a:prstGeom prst="wedgeRoundRectCallout">
            <a:avLst>
              <a:gd name="adj1" fmla="val -60468"/>
              <a:gd name="adj2" fmla="val -89944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sz="17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Головогрудь</a:t>
            </a:r>
          </a:p>
        </p:txBody>
      </p:sp>
      <p:sp>
        <p:nvSpPr>
          <p:cNvPr id="53" name="Freeform 27"/>
          <p:cNvSpPr>
            <a:spLocks/>
          </p:cNvSpPr>
          <p:nvPr/>
        </p:nvSpPr>
        <p:spPr bwMode="auto">
          <a:xfrm>
            <a:off x="2420938" y="2381250"/>
            <a:ext cx="1066800" cy="2070100"/>
          </a:xfrm>
          <a:custGeom>
            <a:avLst/>
            <a:gdLst>
              <a:gd name="T0" fmla="*/ 2147483646 w 672"/>
              <a:gd name="T1" fmla="*/ 2147483646 h 1304"/>
              <a:gd name="T2" fmla="*/ 2147483646 w 672"/>
              <a:gd name="T3" fmla="*/ 2147483646 h 1304"/>
              <a:gd name="T4" fmla="*/ 2147483646 w 672"/>
              <a:gd name="T5" fmla="*/ 2147483646 h 1304"/>
              <a:gd name="T6" fmla="*/ 2147483646 w 672"/>
              <a:gd name="T7" fmla="*/ 2147483646 h 1304"/>
              <a:gd name="T8" fmla="*/ 2147483646 w 672"/>
              <a:gd name="T9" fmla="*/ 2147483646 h 1304"/>
              <a:gd name="T10" fmla="*/ 2147483646 w 672"/>
              <a:gd name="T11" fmla="*/ 2147483646 h 1304"/>
              <a:gd name="T12" fmla="*/ 0 w 672"/>
              <a:gd name="T13" fmla="*/ 2147483646 h 1304"/>
              <a:gd name="T14" fmla="*/ 2147483646 w 672"/>
              <a:gd name="T15" fmla="*/ 2147483646 h 1304"/>
              <a:gd name="T16" fmla="*/ 2147483646 w 672"/>
              <a:gd name="T17" fmla="*/ 2147483646 h 1304"/>
              <a:gd name="T18" fmla="*/ 2147483646 w 672"/>
              <a:gd name="T19" fmla="*/ 2147483646 h 1304"/>
              <a:gd name="T20" fmla="*/ 2147483646 w 672"/>
              <a:gd name="T21" fmla="*/ 2147483646 h 1304"/>
              <a:gd name="T22" fmla="*/ 2147483646 w 672"/>
              <a:gd name="T23" fmla="*/ 2147483646 h 1304"/>
              <a:gd name="T24" fmla="*/ 2147483646 w 672"/>
              <a:gd name="T25" fmla="*/ 2147483646 h 1304"/>
              <a:gd name="T26" fmla="*/ 2147483646 w 672"/>
              <a:gd name="T27" fmla="*/ 2147483646 h 1304"/>
              <a:gd name="T28" fmla="*/ 2147483646 w 672"/>
              <a:gd name="T29" fmla="*/ 2147483646 h 1304"/>
              <a:gd name="T30" fmla="*/ 2147483646 w 672"/>
              <a:gd name="T31" fmla="*/ 2147483646 h 1304"/>
              <a:gd name="T32" fmla="*/ 2147483646 w 672"/>
              <a:gd name="T33" fmla="*/ 2147483646 h 1304"/>
              <a:gd name="T34" fmla="*/ 2147483646 w 672"/>
              <a:gd name="T35" fmla="*/ 2147483646 h 1304"/>
              <a:gd name="T36" fmla="*/ 2147483646 w 672"/>
              <a:gd name="T37" fmla="*/ 2147483646 h 1304"/>
              <a:gd name="T38" fmla="*/ 2147483646 w 672"/>
              <a:gd name="T39" fmla="*/ 2147483646 h 1304"/>
              <a:gd name="T40" fmla="*/ 2147483646 w 672"/>
              <a:gd name="T41" fmla="*/ 2147483646 h 1304"/>
              <a:gd name="T42" fmla="*/ 2147483646 w 672"/>
              <a:gd name="T43" fmla="*/ 2147483646 h 1304"/>
              <a:gd name="T44" fmla="*/ 2147483646 w 672"/>
              <a:gd name="T45" fmla="*/ 2147483646 h 1304"/>
              <a:gd name="T46" fmla="*/ 2147483646 w 672"/>
              <a:gd name="T47" fmla="*/ 2147483646 h 1304"/>
              <a:gd name="T48" fmla="*/ 2147483646 w 672"/>
              <a:gd name="T49" fmla="*/ 2147483646 h 1304"/>
              <a:gd name="T50" fmla="*/ 2147483646 w 672"/>
              <a:gd name="T51" fmla="*/ 2147483646 h 1304"/>
              <a:gd name="T52" fmla="*/ 2147483646 w 672"/>
              <a:gd name="T53" fmla="*/ 2147483646 h 130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672"/>
              <a:gd name="T82" fmla="*/ 0 h 1304"/>
              <a:gd name="T83" fmla="*/ 672 w 672"/>
              <a:gd name="T84" fmla="*/ 1304 h 130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672" h="1304">
                <a:moveTo>
                  <a:pt x="110" y="1304"/>
                </a:moveTo>
                <a:cubicBezTo>
                  <a:pt x="104" y="1295"/>
                  <a:pt x="100" y="1285"/>
                  <a:pt x="93" y="1278"/>
                </a:cubicBezTo>
                <a:cubicBezTo>
                  <a:pt x="86" y="1271"/>
                  <a:pt x="72" y="1270"/>
                  <a:pt x="67" y="1261"/>
                </a:cubicBezTo>
                <a:cubicBezTo>
                  <a:pt x="58" y="1246"/>
                  <a:pt x="61" y="1226"/>
                  <a:pt x="51" y="1211"/>
                </a:cubicBezTo>
                <a:cubicBezTo>
                  <a:pt x="45" y="1202"/>
                  <a:pt x="40" y="1194"/>
                  <a:pt x="34" y="1185"/>
                </a:cubicBezTo>
                <a:cubicBezTo>
                  <a:pt x="31" y="1157"/>
                  <a:pt x="26" y="1099"/>
                  <a:pt x="17" y="1067"/>
                </a:cubicBezTo>
                <a:cubicBezTo>
                  <a:pt x="12" y="1050"/>
                  <a:pt x="0" y="1016"/>
                  <a:pt x="0" y="1016"/>
                </a:cubicBezTo>
                <a:cubicBezTo>
                  <a:pt x="3" y="883"/>
                  <a:pt x="1" y="750"/>
                  <a:pt x="8" y="618"/>
                </a:cubicBezTo>
                <a:cubicBezTo>
                  <a:pt x="10" y="576"/>
                  <a:pt x="41" y="532"/>
                  <a:pt x="51" y="491"/>
                </a:cubicBezTo>
                <a:cubicBezTo>
                  <a:pt x="64" y="440"/>
                  <a:pt x="66" y="389"/>
                  <a:pt x="76" y="338"/>
                </a:cubicBezTo>
                <a:cubicBezTo>
                  <a:pt x="86" y="291"/>
                  <a:pt x="106" y="241"/>
                  <a:pt x="118" y="194"/>
                </a:cubicBezTo>
                <a:cubicBezTo>
                  <a:pt x="125" y="165"/>
                  <a:pt x="160" y="60"/>
                  <a:pt x="178" y="42"/>
                </a:cubicBezTo>
                <a:cubicBezTo>
                  <a:pt x="220" y="0"/>
                  <a:pt x="355" y="16"/>
                  <a:pt x="355" y="16"/>
                </a:cubicBezTo>
                <a:cubicBezTo>
                  <a:pt x="422" y="22"/>
                  <a:pt x="458" y="8"/>
                  <a:pt x="491" y="59"/>
                </a:cubicBezTo>
                <a:cubicBezTo>
                  <a:pt x="501" y="143"/>
                  <a:pt x="518" y="183"/>
                  <a:pt x="550" y="253"/>
                </a:cubicBezTo>
                <a:cubicBezTo>
                  <a:pt x="572" y="302"/>
                  <a:pt x="571" y="353"/>
                  <a:pt x="601" y="397"/>
                </a:cubicBezTo>
                <a:cubicBezTo>
                  <a:pt x="610" y="458"/>
                  <a:pt x="635" y="514"/>
                  <a:pt x="643" y="575"/>
                </a:cubicBezTo>
                <a:cubicBezTo>
                  <a:pt x="647" y="603"/>
                  <a:pt x="647" y="632"/>
                  <a:pt x="652" y="660"/>
                </a:cubicBezTo>
                <a:cubicBezTo>
                  <a:pt x="655" y="678"/>
                  <a:pt x="669" y="711"/>
                  <a:pt x="669" y="711"/>
                </a:cubicBezTo>
                <a:cubicBezTo>
                  <a:pt x="665" y="768"/>
                  <a:pt x="655" y="823"/>
                  <a:pt x="652" y="880"/>
                </a:cubicBezTo>
                <a:cubicBezTo>
                  <a:pt x="645" y="999"/>
                  <a:pt x="672" y="1132"/>
                  <a:pt x="601" y="1236"/>
                </a:cubicBezTo>
                <a:cubicBezTo>
                  <a:pt x="590" y="1271"/>
                  <a:pt x="578" y="1282"/>
                  <a:pt x="542" y="1270"/>
                </a:cubicBezTo>
                <a:cubicBezTo>
                  <a:pt x="503" y="1231"/>
                  <a:pt x="528" y="1249"/>
                  <a:pt x="466" y="1228"/>
                </a:cubicBezTo>
                <a:cubicBezTo>
                  <a:pt x="457" y="1225"/>
                  <a:pt x="440" y="1219"/>
                  <a:pt x="440" y="1219"/>
                </a:cubicBezTo>
                <a:cubicBezTo>
                  <a:pt x="355" y="1222"/>
                  <a:pt x="257" y="1189"/>
                  <a:pt x="186" y="1236"/>
                </a:cubicBezTo>
                <a:cubicBezTo>
                  <a:pt x="120" y="1279"/>
                  <a:pt x="199" y="1248"/>
                  <a:pt x="135" y="1270"/>
                </a:cubicBezTo>
                <a:cubicBezTo>
                  <a:pt x="108" y="1297"/>
                  <a:pt x="110" y="1283"/>
                  <a:pt x="110" y="1304"/>
                </a:cubicBezTo>
                <a:close/>
              </a:path>
            </a:pathLst>
          </a:custGeom>
          <a:noFill/>
          <a:ln w="635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4" name="Freeform 28"/>
          <p:cNvSpPr>
            <a:spLocks/>
          </p:cNvSpPr>
          <p:nvPr/>
        </p:nvSpPr>
        <p:spPr bwMode="auto">
          <a:xfrm>
            <a:off x="2317750" y="4294188"/>
            <a:ext cx="1316038" cy="1487487"/>
          </a:xfrm>
          <a:custGeom>
            <a:avLst/>
            <a:gdLst>
              <a:gd name="T0" fmla="*/ 2147483646 w 829"/>
              <a:gd name="T1" fmla="*/ 2147483646 h 937"/>
              <a:gd name="T2" fmla="*/ 2147483646 w 829"/>
              <a:gd name="T3" fmla="*/ 2147483646 h 937"/>
              <a:gd name="T4" fmla="*/ 2147483646 w 829"/>
              <a:gd name="T5" fmla="*/ 2147483646 h 937"/>
              <a:gd name="T6" fmla="*/ 2147483646 w 829"/>
              <a:gd name="T7" fmla="*/ 2147483646 h 937"/>
              <a:gd name="T8" fmla="*/ 2147483646 w 829"/>
              <a:gd name="T9" fmla="*/ 2147483646 h 937"/>
              <a:gd name="T10" fmla="*/ 2147483646 w 829"/>
              <a:gd name="T11" fmla="*/ 2147483646 h 937"/>
              <a:gd name="T12" fmla="*/ 2147483646 w 829"/>
              <a:gd name="T13" fmla="*/ 2147483646 h 937"/>
              <a:gd name="T14" fmla="*/ 2147483646 w 829"/>
              <a:gd name="T15" fmla="*/ 2147483646 h 937"/>
              <a:gd name="T16" fmla="*/ 2147483646 w 829"/>
              <a:gd name="T17" fmla="*/ 2147483646 h 937"/>
              <a:gd name="T18" fmla="*/ 2147483646 w 829"/>
              <a:gd name="T19" fmla="*/ 2147483646 h 937"/>
              <a:gd name="T20" fmla="*/ 2147483646 w 829"/>
              <a:gd name="T21" fmla="*/ 2147483646 h 937"/>
              <a:gd name="T22" fmla="*/ 2147483646 w 829"/>
              <a:gd name="T23" fmla="*/ 2147483646 h 937"/>
              <a:gd name="T24" fmla="*/ 2147483646 w 829"/>
              <a:gd name="T25" fmla="*/ 2147483646 h 937"/>
              <a:gd name="T26" fmla="*/ 2147483646 w 829"/>
              <a:gd name="T27" fmla="*/ 2147483646 h 937"/>
              <a:gd name="T28" fmla="*/ 2147483646 w 829"/>
              <a:gd name="T29" fmla="*/ 2147483646 h 937"/>
              <a:gd name="T30" fmla="*/ 2147483646 w 829"/>
              <a:gd name="T31" fmla="*/ 2147483646 h 937"/>
              <a:gd name="T32" fmla="*/ 2147483646 w 829"/>
              <a:gd name="T33" fmla="*/ 2147483646 h 937"/>
              <a:gd name="T34" fmla="*/ 2147483646 w 829"/>
              <a:gd name="T35" fmla="*/ 2147483646 h 937"/>
              <a:gd name="T36" fmla="*/ 2147483646 w 829"/>
              <a:gd name="T37" fmla="*/ 2147483646 h 937"/>
              <a:gd name="T38" fmla="*/ 2147483646 w 829"/>
              <a:gd name="T39" fmla="*/ 2147483646 h 937"/>
              <a:gd name="T40" fmla="*/ 2147483646 w 829"/>
              <a:gd name="T41" fmla="*/ 2147483646 h 937"/>
              <a:gd name="T42" fmla="*/ 2147483646 w 829"/>
              <a:gd name="T43" fmla="*/ 2147483646 h 937"/>
              <a:gd name="T44" fmla="*/ 2147483646 w 829"/>
              <a:gd name="T45" fmla="*/ 2147483646 h 93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29"/>
              <a:gd name="T70" fmla="*/ 0 h 937"/>
              <a:gd name="T71" fmla="*/ 829 w 829"/>
              <a:gd name="T72" fmla="*/ 937 h 93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29" h="937">
                <a:moveTo>
                  <a:pt x="149" y="116"/>
                </a:moveTo>
                <a:cubicBezTo>
                  <a:pt x="143" y="124"/>
                  <a:pt x="140" y="134"/>
                  <a:pt x="132" y="141"/>
                </a:cubicBezTo>
                <a:cubicBezTo>
                  <a:pt x="117" y="154"/>
                  <a:pt x="82" y="175"/>
                  <a:pt x="82" y="175"/>
                </a:cubicBezTo>
                <a:cubicBezTo>
                  <a:pt x="42" y="235"/>
                  <a:pt x="65" y="215"/>
                  <a:pt x="22" y="243"/>
                </a:cubicBezTo>
                <a:cubicBezTo>
                  <a:pt x="0" y="312"/>
                  <a:pt x="8" y="387"/>
                  <a:pt x="48" y="446"/>
                </a:cubicBezTo>
                <a:cubicBezTo>
                  <a:pt x="41" y="539"/>
                  <a:pt x="28" y="635"/>
                  <a:pt x="56" y="726"/>
                </a:cubicBezTo>
                <a:cubicBezTo>
                  <a:pt x="62" y="803"/>
                  <a:pt x="64" y="873"/>
                  <a:pt x="107" y="937"/>
                </a:cubicBezTo>
                <a:cubicBezTo>
                  <a:pt x="188" y="930"/>
                  <a:pt x="231" y="917"/>
                  <a:pt x="302" y="895"/>
                </a:cubicBezTo>
                <a:cubicBezTo>
                  <a:pt x="396" y="831"/>
                  <a:pt x="590" y="901"/>
                  <a:pt x="708" y="912"/>
                </a:cubicBezTo>
                <a:cubicBezTo>
                  <a:pt x="778" y="900"/>
                  <a:pt x="761" y="907"/>
                  <a:pt x="776" y="844"/>
                </a:cubicBezTo>
                <a:cubicBezTo>
                  <a:pt x="784" y="767"/>
                  <a:pt x="800" y="705"/>
                  <a:pt x="819" y="632"/>
                </a:cubicBezTo>
                <a:cubicBezTo>
                  <a:pt x="806" y="550"/>
                  <a:pt x="808" y="469"/>
                  <a:pt x="827" y="387"/>
                </a:cubicBezTo>
                <a:cubicBezTo>
                  <a:pt x="824" y="350"/>
                  <a:pt x="829" y="313"/>
                  <a:pt x="819" y="277"/>
                </a:cubicBezTo>
                <a:cubicBezTo>
                  <a:pt x="816" y="267"/>
                  <a:pt x="799" y="268"/>
                  <a:pt x="793" y="260"/>
                </a:cubicBezTo>
                <a:cubicBezTo>
                  <a:pt x="764" y="224"/>
                  <a:pt x="786" y="200"/>
                  <a:pt x="734" y="167"/>
                </a:cubicBezTo>
                <a:cubicBezTo>
                  <a:pt x="699" y="115"/>
                  <a:pt x="677" y="100"/>
                  <a:pt x="624" y="65"/>
                </a:cubicBezTo>
                <a:cubicBezTo>
                  <a:pt x="607" y="54"/>
                  <a:pt x="593" y="34"/>
                  <a:pt x="573" y="31"/>
                </a:cubicBezTo>
                <a:cubicBezTo>
                  <a:pt x="553" y="28"/>
                  <a:pt x="534" y="26"/>
                  <a:pt x="514" y="23"/>
                </a:cubicBezTo>
                <a:cubicBezTo>
                  <a:pt x="448" y="0"/>
                  <a:pt x="413" y="8"/>
                  <a:pt x="336" y="14"/>
                </a:cubicBezTo>
                <a:cubicBezTo>
                  <a:pt x="291" y="29"/>
                  <a:pt x="254" y="59"/>
                  <a:pt x="209" y="73"/>
                </a:cubicBezTo>
                <a:cubicBezTo>
                  <a:pt x="193" y="83"/>
                  <a:pt x="173" y="87"/>
                  <a:pt x="158" y="99"/>
                </a:cubicBezTo>
                <a:cubicBezTo>
                  <a:pt x="150" y="105"/>
                  <a:pt x="146" y="115"/>
                  <a:pt x="141" y="124"/>
                </a:cubicBezTo>
                <a:cubicBezTo>
                  <a:pt x="139" y="127"/>
                  <a:pt x="146" y="119"/>
                  <a:pt x="149" y="116"/>
                </a:cubicBezTo>
                <a:close/>
              </a:path>
            </a:pathLst>
          </a:custGeom>
          <a:noFill/>
          <a:ln w="635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" name="Freeform 29"/>
          <p:cNvSpPr>
            <a:spLocks/>
          </p:cNvSpPr>
          <p:nvPr/>
        </p:nvSpPr>
        <p:spPr bwMode="auto">
          <a:xfrm>
            <a:off x="2178050" y="5662613"/>
            <a:ext cx="1668463" cy="727075"/>
          </a:xfrm>
          <a:custGeom>
            <a:avLst/>
            <a:gdLst>
              <a:gd name="T0" fmla="*/ 2147483646 w 1051"/>
              <a:gd name="T1" fmla="*/ 2147483646 h 458"/>
              <a:gd name="T2" fmla="*/ 2147483646 w 1051"/>
              <a:gd name="T3" fmla="*/ 2147483646 h 458"/>
              <a:gd name="T4" fmla="*/ 2147483646 w 1051"/>
              <a:gd name="T5" fmla="*/ 2147483646 h 458"/>
              <a:gd name="T6" fmla="*/ 2147483646 w 1051"/>
              <a:gd name="T7" fmla="*/ 2147483646 h 458"/>
              <a:gd name="T8" fmla="*/ 2147483646 w 1051"/>
              <a:gd name="T9" fmla="*/ 2147483646 h 458"/>
              <a:gd name="T10" fmla="*/ 0 w 1051"/>
              <a:gd name="T11" fmla="*/ 2147483646 h 458"/>
              <a:gd name="T12" fmla="*/ 2147483646 w 1051"/>
              <a:gd name="T13" fmla="*/ 2147483646 h 458"/>
              <a:gd name="T14" fmla="*/ 2147483646 w 1051"/>
              <a:gd name="T15" fmla="*/ 2147483646 h 458"/>
              <a:gd name="T16" fmla="*/ 2147483646 w 1051"/>
              <a:gd name="T17" fmla="*/ 2147483646 h 458"/>
              <a:gd name="T18" fmla="*/ 2147483646 w 1051"/>
              <a:gd name="T19" fmla="*/ 2147483646 h 458"/>
              <a:gd name="T20" fmla="*/ 2147483646 w 1051"/>
              <a:gd name="T21" fmla="*/ 2147483646 h 458"/>
              <a:gd name="T22" fmla="*/ 2147483646 w 1051"/>
              <a:gd name="T23" fmla="*/ 2147483646 h 458"/>
              <a:gd name="T24" fmla="*/ 2147483646 w 1051"/>
              <a:gd name="T25" fmla="*/ 2147483646 h 458"/>
              <a:gd name="T26" fmla="*/ 2147483646 w 1051"/>
              <a:gd name="T27" fmla="*/ 2147483646 h 458"/>
              <a:gd name="T28" fmla="*/ 2147483646 w 1051"/>
              <a:gd name="T29" fmla="*/ 2147483646 h 458"/>
              <a:gd name="T30" fmla="*/ 2147483646 w 1051"/>
              <a:gd name="T31" fmla="*/ 2147483646 h 458"/>
              <a:gd name="T32" fmla="*/ 2147483646 w 1051"/>
              <a:gd name="T33" fmla="*/ 2147483646 h 458"/>
              <a:gd name="T34" fmla="*/ 2147483646 w 1051"/>
              <a:gd name="T35" fmla="*/ 2147483646 h 458"/>
              <a:gd name="T36" fmla="*/ 2147483646 w 1051"/>
              <a:gd name="T37" fmla="*/ 2147483646 h 458"/>
              <a:gd name="T38" fmla="*/ 2147483646 w 1051"/>
              <a:gd name="T39" fmla="*/ 2147483646 h 458"/>
              <a:gd name="T40" fmla="*/ 2147483646 w 1051"/>
              <a:gd name="T41" fmla="*/ 2147483646 h 458"/>
              <a:gd name="T42" fmla="*/ 2147483646 w 1051"/>
              <a:gd name="T43" fmla="*/ 2147483646 h 458"/>
              <a:gd name="T44" fmla="*/ 2147483646 w 1051"/>
              <a:gd name="T45" fmla="*/ 2147483646 h 45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051"/>
              <a:gd name="T70" fmla="*/ 0 h 458"/>
              <a:gd name="T71" fmla="*/ 1051 w 1051"/>
              <a:gd name="T72" fmla="*/ 458 h 45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051" h="458">
                <a:moveTo>
                  <a:pt x="161" y="67"/>
                </a:moveTo>
                <a:cubicBezTo>
                  <a:pt x="144" y="73"/>
                  <a:pt x="127" y="78"/>
                  <a:pt x="110" y="84"/>
                </a:cubicBezTo>
                <a:cubicBezTo>
                  <a:pt x="91" y="90"/>
                  <a:pt x="60" y="118"/>
                  <a:pt x="60" y="118"/>
                </a:cubicBezTo>
                <a:cubicBezTo>
                  <a:pt x="54" y="126"/>
                  <a:pt x="50" y="136"/>
                  <a:pt x="43" y="143"/>
                </a:cubicBezTo>
                <a:cubicBezTo>
                  <a:pt x="36" y="150"/>
                  <a:pt x="22" y="151"/>
                  <a:pt x="17" y="160"/>
                </a:cubicBezTo>
                <a:cubicBezTo>
                  <a:pt x="5" y="180"/>
                  <a:pt x="8" y="206"/>
                  <a:pt x="0" y="228"/>
                </a:cubicBezTo>
                <a:cubicBezTo>
                  <a:pt x="3" y="259"/>
                  <a:pt x="2" y="291"/>
                  <a:pt x="9" y="321"/>
                </a:cubicBezTo>
                <a:cubicBezTo>
                  <a:pt x="19" y="367"/>
                  <a:pt x="114" y="390"/>
                  <a:pt x="153" y="397"/>
                </a:cubicBezTo>
                <a:cubicBezTo>
                  <a:pt x="209" y="407"/>
                  <a:pt x="210" y="401"/>
                  <a:pt x="254" y="414"/>
                </a:cubicBezTo>
                <a:cubicBezTo>
                  <a:pt x="271" y="419"/>
                  <a:pt x="305" y="431"/>
                  <a:pt x="305" y="431"/>
                </a:cubicBezTo>
                <a:cubicBezTo>
                  <a:pt x="483" y="421"/>
                  <a:pt x="450" y="405"/>
                  <a:pt x="636" y="414"/>
                </a:cubicBezTo>
                <a:cubicBezTo>
                  <a:pt x="701" y="458"/>
                  <a:pt x="784" y="436"/>
                  <a:pt x="856" y="414"/>
                </a:cubicBezTo>
                <a:cubicBezTo>
                  <a:pt x="873" y="409"/>
                  <a:pt x="890" y="403"/>
                  <a:pt x="907" y="397"/>
                </a:cubicBezTo>
                <a:cubicBezTo>
                  <a:pt x="915" y="394"/>
                  <a:pt x="932" y="389"/>
                  <a:pt x="932" y="389"/>
                </a:cubicBezTo>
                <a:cubicBezTo>
                  <a:pt x="961" y="369"/>
                  <a:pt x="983" y="363"/>
                  <a:pt x="1008" y="338"/>
                </a:cubicBezTo>
                <a:cubicBezTo>
                  <a:pt x="1018" y="311"/>
                  <a:pt x="1051" y="262"/>
                  <a:pt x="1051" y="262"/>
                </a:cubicBezTo>
                <a:cubicBezTo>
                  <a:pt x="1046" y="242"/>
                  <a:pt x="1039" y="222"/>
                  <a:pt x="1034" y="202"/>
                </a:cubicBezTo>
                <a:cubicBezTo>
                  <a:pt x="1030" y="185"/>
                  <a:pt x="1035" y="166"/>
                  <a:pt x="1025" y="152"/>
                </a:cubicBezTo>
                <a:cubicBezTo>
                  <a:pt x="1013" y="135"/>
                  <a:pt x="974" y="118"/>
                  <a:pt x="974" y="118"/>
                </a:cubicBezTo>
                <a:cubicBezTo>
                  <a:pt x="951" y="82"/>
                  <a:pt x="921" y="80"/>
                  <a:pt x="881" y="67"/>
                </a:cubicBezTo>
                <a:cubicBezTo>
                  <a:pt x="799" y="40"/>
                  <a:pt x="712" y="32"/>
                  <a:pt x="627" y="25"/>
                </a:cubicBezTo>
                <a:cubicBezTo>
                  <a:pt x="533" y="0"/>
                  <a:pt x="432" y="3"/>
                  <a:pt x="339" y="33"/>
                </a:cubicBezTo>
                <a:cubicBezTo>
                  <a:pt x="284" y="70"/>
                  <a:pt x="226" y="67"/>
                  <a:pt x="161" y="67"/>
                </a:cubicBezTo>
                <a:close/>
              </a:path>
            </a:pathLst>
          </a:custGeom>
          <a:noFill/>
          <a:ln w="635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" name="AutoShape 30"/>
          <p:cNvSpPr>
            <a:spLocks noChangeArrowheads="1"/>
          </p:cNvSpPr>
          <p:nvPr/>
        </p:nvSpPr>
        <p:spPr bwMode="auto">
          <a:xfrm>
            <a:off x="3807062" y="4365689"/>
            <a:ext cx="1368425" cy="576263"/>
          </a:xfrm>
          <a:prstGeom prst="wedgeRoundRectCallout">
            <a:avLst>
              <a:gd name="adj1" fmla="val -65662"/>
              <a:gd name="adj2" fmla="val 8663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Брюшко</a:t>
            </a:r>
          </a:p>
        </p:txBody>
      </p:sp>
      <p:sp>
        <p:nvSpPr>
          <p:cNvPr id="57" name="AutoShape 31"/>
          <p:cNvSpPr>
            <a:spLocks noChangeArrowheads="1"/>
          </p:cNvSpPr>
          <p:nvPr/>
        </p:nvSpPr>
        <p:spPr bwMode="auto">
          <a:xfrm>
            <a:off x="3773844" y="5188630"/>
            <a:ext cx="1657350" cy="576262"/>
          </a:xfrm>
          <a:prstGeom prst="wedgeRoundRectCallout">
            <a:avLst>
              <a:gd name="adj1" fmla="val -53255"/>
              <a:gd name="adj2" fmla="val 108403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Хвостовой плавник</a:t>
            </a:r>
          </a:p>
        </p:txBody>
      </p:sp>
      <p:sp>
        <p:nvSpPr>
          <p:cNvPr id="63" name="AutoShape 39"/>
          <p:cNvSpPr>
            <a:spLocks noChangeArrowheads="1"/>
          </p:cNvSpPr>
          <p:nvPr/>
        </p:nvSpPr>
        <p:spPr bwMode="auto">
          <a:xfrm>
            <a:off x="3415069" y="1149349"/>
            <a:ext cx="2374900" cy="433388"/>
          </a:xfrm>
          <a:prstGeom prst="leftRightArrowCallout">
            <a:avLst>
              <a:gd name="adj1" fmla="val 0"/>
              <a:gd name="adj2" fmla="val 12639"/>
              <a:gd name="adj3" fmla="val 68803"/>
              <a:gd name="adj4" fmla="val 69250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6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Длинные усики</a:t>
            </a:r>
          </a:p>
        </p:txBody>
      </p:sp>
      <p:sp>
        <p:nvSpPr>
          <p:cNvPr id="67" name="AutoShape 44"/>
          <p:cNvSpPr>
            <a:spLocks noChangeArrowheads="1"/>
          </p:cNvSpPr>
          <p:nvPr/>
        </p:nvSpPr>
        <p:spPr bwMode="auto">
          <a:xfrm>
            <a:off x="3705012" y="2661136"/>
            <a:ext cx="1657350" cy="576263"/>
          </a:xfrm>
          <a:prstGeom prst="wedgeRoundRectCallout">
            <a:avLst>
              <a:gd name="adj1" fmla="val -45213"/>
              <a:gd name="adj2" fmla="val -2300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Глаза</a:t>
            </a:r>
          </a:p>
        </p:txBody>
      </p:sp>
      <p:sp>
        <p:nvSpPr>
          <p:cNvPr id="69" name="Line 46"/>
          <p:cNvSpPr>
            <a:spLocks noChangeShapeType="1"/>
          </p:cNvSpPr>
          <p:nvPr/>
        </p:nvSpPr>
        <p:spPr bwMode="auto">
          <a:xfrm flipH="1" flipV="1">
            <a:off x="3128962" y="2748829"/>
            <a:ext cx="504825" cy="202332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766470" y="1384975"/>
            <a:ext cx="3297361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>
                <a:solidFill>
                  <a:srgbClr val="333333"/>
                </a:solidFill>
                <a:latin typeface="Helvetica Neue"/>
              </a:rPr>
              <a:t>Покров твердый, хитиновый, служит наружным скелетом. </a:t>
            </a:r>
            <a:endParaRPr lang="ru-RU" sz="2000" dirty="0" smtClean="0">
              <a:solidFill>
                <a:srgbClr val="333333"/>
              </a:solidFill>
              <a:latin typeface="Helvetica Neue"/>
            </a:endParaRPr>
          </a:p>
          <a:p>
            <a:r>
              <a:rPr lang="ru-RU" sz="2000" dirty="0" smtClean="0">
                <a:solidFill>
                  <a:srgbClr val="333333"/>
                </a:solidFill>
                <a:latin typeface="Helvetica Neue"/>
              </a:rPr>
              <a:t>Тело </a:t>
            </a:r>
            <a:r>
              <a:rPr lang="ru-RU" sz="2000" dirty="0">
                <a:solidFill>
                  <a:srgbClr val="333333"/>
                </a:solidFill>
                <a:latin typeface="Helvetica Neue"/>
              </a:rPr>
              <a:t>состоит из головогруди и плоского членистого брюшка. Головогрудь состоит из двух частей: передней (головной) и задней (грудной), которые срослись между собой. Спереди на головном отделе есть острый шип. </a:t>
            </a:r>
            <a:endParaRPr lang="ru-RU" sz="2000" dirty="0" smtClean="0">
              <a:solidFill>
                <a:srgbClr val="333333"/>
              </a:solidFill>
              <a:latin typeface="Helvetica Neue"/>
            </a:endParaRPr>
          </a:p>
        </p:txBody>
      </p:sp>
      <p:sp>
        <p:nvSpPr>
          <p:cNvPr id="24" name="AutoShape 43"/>
          <p:cNvSpPr>
            <a:spLocks noChangeArrowheads="1"/>
          </p:cNvSpPr>
          <p:nvPr/>
        </p:nvSpPr>
        <p:spPr bwMode="auto">
          <a:xfrm>
            <a:off x="3671367" y="2028881"/>
            <a:ext cx="2015274" cy="470728"/>
          </a:xfrm>
          <a:prstGeom prst="wedgeRoundRectCallout">
            <a:avLst>
              <a:gd name="adj1" fmla="val -80195"/>
              <a:gd name="adj2" fmla="val -1763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Короткие усики</a:t>
            </a:r>
          </a:p>
        </p:txBody>
      </p:sp>
    </p:spTree>
    <p:extLst>
      <p:ext uri="{BB962C8B-B14F-4D97-AF65-F5344CB8AC3E}">
        <p14:creationId xmlns:p14="http://schemas.microsoft.com/office/powerpoint/2010/main" val="82999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3" grpId="0" build="allAtOnce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3" grpId="0" animBg="1"/>
      <p:bldP spid="67" grpId="0" animBg="1"/>
      <p:bldP spid="69" grpId="0" animBg="1"/>
      <p:bldP spid="23" grpId="0"/>
      <p:bldP spid="2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428625" y="-69899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2A1DD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Внешнее строение речного рака</a:t>
            </a:r>
          </a:p>
        </p:txBody>
      </p:sp>
      <p:pic>
        <p:nvPicPr>
          <p:cNvPr id="214069" name="Picture 5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9"/>
          <a:stretch/>
        </p:blipFill>
        <p:spPr bwMode="auto">
          <a:xfrm>
            <a:off x="428625" y="714375"/>
            <a:ext cx="342329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AutoShape 39"/>
          <p:cNvSpPr>
            <a:spLocks noChangeArrowheads="1"/>
          </p:cNvSpPr>
          <p:nvPr/>
        </p:nvSpPr>
        <p:spPr bwMode="auto">
          <a:xfrm>
            <a:off x="3415069" y="1149349"/>
            <a:ext cx="2374900" cy="433388"/>
          </a:xfrm>
          <a:prstGeom prst="leftRightArrowCallout">
            <a:avLst>
              <a:gd name="adj1" fmla="val 0"/>
              <a:gd name="adj2" fmla="val 12639"/>
              <a:gd name="adj3" fmla="val 68803"/>
              <a:gd name="adj4" fmla="val 69250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16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Длинные усики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735638" y="882650"/>
            <a:ext cx="329736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углублениях по бокам шипа на подвижных стебельках сидят выпуклые глаза, а спереди отходят две пары тонких усиков: одни короткие, другие длинные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осязания и обоняния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AutoShape 43"/>
          <p:cNvSpPr>
            <a:spLocks noChangeArrowheads="1"/>
          </p:cNvSpPr>
          <p:nvPr/>
        </p:nvSpPr>
        <p:spPr bwMode="auto">
          <a:xfrm>
            <a:off x="3671367" y="2028881"/>
            <a:ext cx="2015274" cy="470728"/>
          </a:xfrm>
          <a:prstGeom prst="wedgeRoundRectCallout">
            <a:avLst>
              <a:gd name="adj1" fmla="val -80195"/>
              <a:gd name="adj2" fmla="val -1763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Короткие усики</a:t>
            </a:r>
          </a:p>
        </p:txBody>
      </p:sp>
      <p:pic>
        <p:nvPicPr>
          <p:cNvPr id="15362" name="Picture 2" descr="Раки (27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519" y="3550483"/>
            <a:ext cx="4227924" cy="317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80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3" grpId="0" build="allAtOnce"/>
      <p:bldP spid="63" grpId="0" animBg="1"/>
      <p:bldP spid="23" grpId="0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428625" y="-69899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2A1DD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Внешнее строение речного рака</a:t>
            </a:r>
          </a:p>
        </p:txBody>
      </p:sp>
      <p:pic>
        <p:nvPicPr>
          <p:cNvPr id="214069" name="Picture 5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9"/>
          <a:stretch/>
        </p:blipFill>
        <p:spPr bwMode="auto">
          <a:xfrm>
            <a:off x="428625" y="714375"/>
            <a:ext cx="342329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AutoShape 44"/>
          <p:cNvSpPr>
            <a:spLocks noChangeArrowheads="1"/>
          </p:cNvSpPr>
          <p:nvPr/>
        </p:nvSpPr>
        <p:spPr bwMode="auto">
          <a:xfrm>
            <a:off x="428625" y="2100440"/>
            <a:ext cx="1657350" cy="576263"/>
          </a:xfrm>
          <a:prstGeom prst="wedgeRoundRectCallout">
            <a:avLst>
              <a:gd name="adj1" fmla="val -45213"/>
              <a:gd name="adj2" fmla="val -2300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Глаза</a:t>
            </a:r>
          </a:p>
        </p:txBody>
      </p:sp>
      <p:sp>
        <p:nvSpPr>
          <p:cNvPr id="69" name="Line 46"/>
          <p:cNvSpPr>
            <a:spLocks noChangeShapeType="1"/>
          </p:cNvSpPr>
          <p:nvPr/>
        </p:nvSpPr>
        <p:spPr bwMode="auto">
          <a:xfrm>
            <a:off x="2140272" y="2388571"/>
            <a:ext cx="494345" cy="180129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067944" y="609600"/>
            <a:ext cx="4965056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/>
              <a:t>Глаза </a:t>
            </a:r>
            <a:r>
              <a:rPr lang="ru-RU" sz="2000" dirty="0"/>
              <a:t>рака сложные. Они состоят из объединенных вместе отдельных </a:t>
            </a:r>
            <a:r>
              <a:rPr lang="ru-RU" sz="2000" dirty="0" smtClean="0"/>
              <a:t>глазков– фасеток.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У рака их </a:t>
            </a:r>
            <a:r>
              <a:rPr lang="ru-RU" sz="2000" dirty="0">
                <a:solidFill>
                  <a:srgbClr val="FF0000"/>
                </a:solidFill>
              </a:rPr>
              <a:t>больше 3 </a:t>
            </a:r>
            <a:r>
              <a:rPr lang="ru-RU" sz="2000" dirty="0" smtClean="0">
                <a:solidFill>
                  <a:srgbClr val="FF0000"/>
                </a:solidFill>
              </a:rPr>
              <a:t>000. </a:t>
            </a:r>
            <a:r>
              <a:rPr lang="ru-RU" sz="2000" dirty="0" smtClean="0"/>
              <a:t>  Глаза сидят на длинных стебельках, что дает смотреть в разные стороны .</a:t>
            </a:r>
            <a:r>
              <a:rPr lang="ru-RU" sz="20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В случае опасности </a:t>
            </a:r>
            <a:r>
              <a:rPr lang="ru-RU" sz="2000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рак </a:t>
            </a:r>
            <a:r>
              <a:rPr lang="ru-RU" sz="20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прячет глаза в углублениях панциря</a:t>
            </a:r>
            <a:r>
              <a:rPr lang="ru-RU" sz="2000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Каждый глазок воспринимает только небольшую часть окружающего рака пространства, а все вместе воспринимают целое изображение. </a:t>
            </a:r>
            <a:r>
              <a:rPr lang="ru-RU" sz="2000" dirty="0" smtClean="0"/>
              <a:t>Такое </a:t>
            </a:r>
            <a:r>
              <a:rPr lang="ru-RU" sz="2000" b="1" dirty="0" smtClean="0"/>
              <a:t>зрение</a:t>
            </a:r>
            <a:r>
              <a:rPr lang="ru-RU" sz="2000" dirty="0"/>
              <a:t> называют </a:t>
            </a:r>
            <a:r>
              <a:rPr lang="ru-RU" sz="2000" b="1" dirty="0"/>
              <a:t>мозаичным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6386" name="Picture 2" descr="Раки (27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186" y="4496107"/>
            <a:ext cx="3149190" cy="236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68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3" grpId="0" build="allAtOnce"/>
      <p:bldP spid="67" grpId="0" animBg="1"/>
      <p:bldP spid="69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214313"/>
            <a:ext cx="8229600" cy="982662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dirty="0" smtClean="0">
                <a:solidFill>
                  <a:srgbClr val="002060"/>
                </a:solidFill>
              </a:rPr>
              <a:t>Распределите предложенных вам животных на классы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55087513"/>
              </p:ext>
            </p:extLst>
          </p:nvPr>
        </p:nvGraphicFramePr>
        <p:xfrm>
          <a:off x="15652" y="908720"/>
          <a:ext cx="912834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43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428625" y="-69899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2A1DD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Внешнее строение речного рака</a:t>
            </a:r>
          </a:p>
        </p:txBody>
      </p:sp>
      <p:pic>
        <p:nvPicPr>
          <p:cNvPr id="214069" name="Picture 5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79"/>
          <a:stretch/>
        </p:blipFill>
        <p:spPr bwMode="auto">
          <a:xfrm rot="16200000">
            <a:off x="5418531" y="3561893"/>
            <a:ext cx="2263882" cy="393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067944" y="609600"/>
            <a:ext cx="496505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трех пар конечностей головы образуются челюсти. Обрабатывать пищу помогают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ногочелюсти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три пары конечностей грудного отдела. </a:t>
            </a: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пять пар- это длинные ходильные ноги. Первая из них заканчивается клешнями, остальные четыре пары — ходильные ноги. Клешни речной рак использует для защиты и нападения. </a:t>
            </a: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Самцы крупнее самок, обладают более мощными клешнями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Раки (27 фот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80674" y="1778591"/>
            <a:ext cx="5579715" cy="348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79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3" grpId="0" build="allAtOnce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468313" y="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4400" b="1">
                <a:solidFill>
                  <a:srgbClr val="2A1DD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Внешнее строение речного рака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84775" y="1487969"/>
            <a:ext cx="350950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брюшке тоже есть конечности, играющие роль при спаривании и вынашивании потомства. </a:t>
            </a:r>
          </a:p>
          <a:p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самой задней пары образован плавник. С его помощью подгибая и распрямляя мускулистое брюшко, речной рак плывет задом наперёд.    </a:t>
            </a:r>
          </a:p>
          <a:p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Раки (27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56785" y="1854703"/>
            <a:ext cx="5984568" cy="37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38"/>
          <p:cNvSpPr>
            <a:spLocks noChangeArrowheads="1"/>
          </p:cNvSpPr>
          <p:nvPr/>
        </p:nvSpPr>
        <p:spPr bwMode="auto">
          <a:xfrm flipH="1">
            <a:off x="3600450" y="4965844"/>
            <a:ext cx="1584325" cy="576262"/>
          </a:xfrm>
          <a:prstGeom prst="wedgeRoundRectCallout">
            <a:avLst>
              <a:gd name="adj1" fmla="val 120641"/>
              <a:gd name="adj2" fmla="val -317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Брюшные ноги</a:t>
            </a:r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-180528" y="5424507"/>
            <a:ext cx="1657350" cy="576262"/>
          </a:xfrm>
          <a:prstGeom prst="wedgeRoundRectCallout">
            <a:avLst>
              <a:gd name="adj1" fmla="val 59388"/>
              <a:gd name="adj2" fmla="val 11170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Хвостовой плавник</a:t>
            </a:r>
          </a:p>
        </p:txBody>
      </p:sp>
    </p:spTree>
    <p:extLst>
      <p:ext uri="{BB962C8B-B14F-4D97-AF65-F5344CB8AC3E}">
        <p14:creationId xmlns:p14="http://schemas.microsoft.com/office/powerpoint/2010/main" val="244010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3" grpId="0" build="allAtOnce"/>
      <p:bldP spid="10" grpId="0" animBg="1"/>
      <p:bldP spid="10" grpId="1" animBg="1"/>
      <p:bldP spid="11" grpId="0" animBg="1"/>
      <p:bldP spid="11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806"/>
            <a:ext cx="8712968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spcAft>
                <a:spcPts val="600"/>
              </a:spcAft>
            </a:pPr>
            <a:r>
              <a:rPr lang="ru-RU" b="1" i="1" dirty="0">
                <a:solidFill>
                  <a:srgbClr val="C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Хитиновый покров очень прочный и </a:t>
            </a:r>
            <a:r>
              <a:rPr lang="ru-RU" b="1" i="1" dirty="0" smtClean="0">
                <a:solidFill>
                  <a:srgbClr val="C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нерастяжимый.                                  Как же  </a:t>
            </a:r>
            <a:r>
              <a:rPr lang="ru-RU" b="1" i="1" dirty="0">
                <a:solidFill>
                  <a:srgbClr val="C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происходит процесс роста ракообразных?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У хитинового скелета есть недостаток-  он не позволяет постоянно расти. Приходится  периодически линять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сбрасывать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покровы</a:t>
            </a: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. В тот момент когда старые покровы сброшены, а новые еще не успели затвердеть, происходит увеличение размеров и объема тела.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Пока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новый панцирь не </a:t>
            </a: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окреп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(на это уходит около 1,5 недель), </a:t>
            </a:r>
            <a:endParaRPr lang="ru-RU" dirty="0" smtClean="0">
              <a:solidFill>
                <a:srgbClr val="002060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рак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беззащитен и не может питаться. </a:t>
            </a:r>
            <a:endParaRPr lang="ru-RU" dirty="0" smtClean="0">
              <a:solidFill>
                <a:srgbClr val="002060"/>
              </a:solidFill>
              <a:latin typeface="Helvetica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это время он прячется в убежищах</a:t>
            </a:r>
            <a:r>
              <a:rPr lang="ru-RU" dirty="0" smtClean="0">
                <a:solidFill>
                  <a:srgbClr val="00206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  <a:spcAft>
                <a:spcPts val="600"/>
              </a:spcAft>
            </a:pP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436" name="Picture 4" descr="http://kino.finnfish.ru/dialogi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5996" y="3284983"/>
            <a:ext cx="4550613" cy="333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82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07777"/>
            <a:ext cx="8496944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b="1" i="1" dirty="0">
                <a:solidFill>
                  <a:srgbClr val="C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При ловле речных раков иногда попадаются особи, у которых одна клешня меньше другой. Как можно объяснить такое явление</a:t>
            </a:r>
            <a:r>
              <a:rPr lang="ru-RU" b="1" i="1" dirty="0" smtClean="0">
                <a:solidFill>
                  <a:srgbClr val="C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Иногда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линька происходит очень трудно для рака: он, не будучи в силах освободить из старой кожи свою клешню или ходильную ногу, обрывает ее. Но поврежденная конечность способна к регенерации, поэтому-то и попадаются раки, у которых одна клешня меньше другой. Иногда рак, когда ему грозит опасность, при помощи своего мускульного усилия отламывает свою клешню</a:t>
            </a:r>
            <a:endParaRPr lang="ru-RU" dirty="0"/>
          </a:p>
        </p:txBody>
      </p:sp>
      <p:pic>
        <p:nvPicPr>
          <p:cNvPr id="19458" name="Picture 2" descr="http://s.pikabu.ru/images/previews_comm/2013-06_5/13721431066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151" y="3429001"/>
            <a:ext cx="5147684" cy="342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12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468313" y="100013"/>
            <a:ext cx="8229600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3200" b="1" dirty="0" smtClean="0">
                <a:solidFill>
                  <a:srgbClr val="CC3300"/>
                </a:solidFill>
                <a:effectLst/>
              </a:rPr>
              <a:t>СТРОЕНИЕ КОНЕЧНОСТЕЙ РАКООБРАЗНЫХ</a:t>
            </a:r>
          </a:p>
        </p:txBody>
      </p:sp>
      <p:pic>
        <p:nvPicPr>
          <p:cNvPr id="88068" name="Picture 4" descr="Конечности ракообразных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2880370" cy="522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4427984" y="1556792"/>
            <a:ext cx="4105275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800" dirty="0"/>
              <a:t>Конечности состоят из отдельных члеников.</a:t>
            </a:r>
          </a:p>
          <a:p>
            <a:r>
              <a:rPr lang="ru-RU" sz="2800" dirty="0"/>
              <a:t>Хитиновый покров на стыке соседних члеников развит гораздо слабее, что позволяет конечностям изгибаться в разных направлениях.</a:t>
            </a:r>
          </a:p>
        </p:txBody>
      </p:sp>
    </p:spTree>
    <p:extLst>
      <p:ext uri="{BB962C8B-B14F-4D97-AF65-F5344CB8AC3E}">
        <p14:creationId xmlns:p14="http://schemas.microsoft.com/office/powerpoint/2010/main" val="287434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68313" y="188640"/>
            <a:ext cx="8229600" cy="93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3200" b="1" dirty="0" smtClean="0">
                <a:solidFill>
                  <a:srgbClr val="CC3300"/>
                </a:solidFill>
                <a:effectLst/>
              </a:rPr>
              <a:t>ДВИЖЕНИЕ РАКООБРАЗНЫХ</a:t>
            </a:r>
          </a:p>
        </p:txBody>
      </p:sp>
      <p:pic>
        <p:nvPicPr>
          <p:cNvPr id="72730" name="Picture 26" descr="Движение ра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11" y="1279587"/>
            <a:ext cx="5344939" cy="5107579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</p:pic>
      <p:sp>
        <p:nvSpPr>
          <p:cNvPr id="72731" name="Text Box 27"/>
          <p:cNvSpPr txBox="1">
            <a:spLocks noChangeArrowheads="1"/>
          </p:cNvSpPr>
          <p:nvPr/>
        </p:nvSpPr>
        <p:spPr bwMode="auto">
          <a:xfrm>
            <a:off x="5714280" y="1317688"/>
            <a:ext cx="29511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Рак – донное животное. Нормально он двигается по дну на ходильных ногах головой вперед.</a:t>
            </a:r>
          </a:p>
        </p:txBody>
      </p:sp>
      <p:sp>
        <p:nvSpPr>
          <p:cNvPr id="72732" name="Text Box 28"/>
          <p:cNvSpPr txBox="1">
            <a:spLocks noChangeArrowheads="1"/>
          </p:cNvSpPr>
          <p:nvPr/>
        </p:nvSpPr>
        <p:spPr bwMode="auto">
          <a:xfrm>
            <a:off x="5653088" y="2871820"/>
            <a:ext cx="32393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плавательных ножек плавает в толще воды, головой вперед.</a:t>
            </a:r>
          </a:p>
        </p:txBody>
      </p:sp>
      <p:sp>
        <p:nvSpPr>
          <p:cNvPr id="72733" name="Text Box 29"/>
          <p:cNvSpPr txBox="1">
            <a:spLocks noChangeArrowheads="1"/>
          </p:cNvSpPr>
          <p:nvPr/>
        </p:nvSpPr>
        <p:spPr bwMode="auto">
          <a:xfrm>
            <a:off x="5679206" y="4448175"/>
            <a:ext cx="309721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стоит его напугать, как он делает резкий взмах хвостовым плавником под себя и быстрыми толчками уплывает задом наперед (пятится).</a:t>
            </a:r>
          </a:p>
        </p:txBody>
      </p:sp>
    </p:spTree>
    <p:extLst>
      <p:ext uri="{BB962C8B-B14F-4D97-AF65-F5344CB8AC3E}">
        <p14:creationId xmlns:p14="http://schemas.microsoft.com/office/powerpoint/2010/main" val="204054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31" grpId="0"/>
      <p:bldP spid="72732" grpId="0"/>
      <p:bldP spid="727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129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Смешанная  полость тела 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(миксоцель)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4" t="33855" r="29722" b="19235"/>
          <a:stretch/>
        </p:blipFill>
        <p:spPr bwMode="auto">
          <a:xfrm>
            <a:off x="323528" y="1196752"/>
            <a:ext cx="864096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61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ть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914400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0" y="3933056"/>
            <a:ext cx="91440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tx2"/>
                </a:solidFill>
              </a:rPr>
              <a:t>Объединяет ротовую полость, пищевод, желудок и кишечник, открывающийся </a:t>
            </a:r>
            <a:r>
              <a:rPr lang="ru-RU" sz="2400" dirty="0">
                <a:solidFill>
                  <a:schemeClr val="tx2"/>
                </a:solidFill>
              </a:rPr>
              <a:t>наружу анальным </a:t>
            </a:r>
            <a:r>
              <a:rPr lang="ru-RU" sz="2400" dirty="0" smtClean="0">
                <a:solidFill>
                  <a:schemeClr val="tx2"/>
                </a:solidFill>
              </a:rPr>
              <a:t>отверстием.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tx2"/>
                </a:solidFill>
              </a:rPr>
              <a:t>У речного рака  имеется в желудке два отдела-  жевательный  </a:t>
            </a:r>
            <a:r>
              <a:rPr lang="ru-RU" sz="2400" dirty="0">
                <a:solidFill>
                  <a:schemeClr val="tx2"/>
                </a:solidFill>
              </a:rPr>
              <a:t>и </a:t>
            </a:r>
            <a:r>
              <a:rPr lang="ru-RU" sz="2400" dirty="0" smtClean="0">
                <a:solidFill>
                  <a:schemeClr val="tx2"/>
                </a:solidFill>
              </a:rPr>
              <a:t>цедильный.</a:t>
            </a: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Стенки жевательного  отдела  желудка  имеют хитиновые выросты. Здесь пища перетирается в кашицу и переходит в цедильный отдел желудка, а затем в среднюю кишку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857500" y="0"/>
            <a:ext cx="3214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b="1" dirty="0">
                <a:solidFill>
                  <a:srgbClr val="002060"/>
                </a:solidFill>
              </a:rPr>
              <a:t>Пищеварительная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259186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7" y="197768"/>
            <a:ext cx="384997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Питание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1576" y="95250"/>
            <a:ext cx="4426446" cy="666936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рак всеяден.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Питается растительной пищей, а также мертвыми и живыми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животными. Летом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рак питается водорослями и свежими водными растениями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(элодея, кувшинка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хвощ), зимой — опавшими листьями.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прием пищи самка съедает больше, чем самец, но и ест она реже. Речной рак ищет пищу, не отходя далеко от норы, если же корма недостаточно, может мигрировать на 100—250 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4645496"/>
            <a:ext cx="4572000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Запах пищи раки чувствуют на большом расстоянии, особенно если трупы лягушек, рыб и других животных начали разлагаться.</a:t>
            </a:r>
          </a:p>
        </p:txBody>
      </p:sp>
      <p:pic>
        <p:nvPicPr>
          <p:cNvPr id="6" name="Picture 2" descr="http://katyaburg.ru/sites/default/files/pictures/zabavnie_jivotnie/rechnoy_rak_foto_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08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т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143250" y="8870"/>
            <a:ext cx="40930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система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4293096"/>
            <a:ext cx="9144000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Жабры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располагаются под  головогрудным щитом в жаберной полости. Вода постоянно поступает в жаберные камеры и омывает жабры, они  оплетены капиллярами.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Растворенный в воде кислород проникает через жабры в кровь, а накопившийся в крови углекислый газ через жабры выводится наружу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Кутикула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жабр очень нежна, и через нее легко осуществляется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газообмен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546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</a:rPr>
              <a:t>Животное №1</a:t>
            </a:r>
          </a:p>
        </p:txBody>
      </p:sp>
      <p:pic>
        <p:nvPicPr>
          <p:cNvPr id="5123" name="Содержимое 3" descr="Каракурт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548680"/>
            <a:ext cx="8294109" cy="5711279"/>
          </a:xfrm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246019" y="908720"/>
            <a:ext cx="2236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E3074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Каракурт</a:t>
            </a:r>
          </a:p>
        </p:txBody>
      </p:sp>
    </p:spTree>
    <p:extLst>
      <p:ext uri="{BB962C8B-B14F-4D97-AF65-F5344CB8AC3E}">
        <p14:creationId xmlns:p14="http://schemas.microsoft.com/office/powerpoint/2010/main" val="390144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т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914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-9872" y="3571875"/>
            <a:ext cx="91440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речного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рака характеризуется появлением пульсирующего органа - сердца, способствующего движению крови, незамкнутая: кровь через сосуды вытекает в полость тела и омывает внутренние органы, передавая им питательные вещества и кислород, затем она вновь поступает в сосуды и сердце.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Гемолимфа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ракообразных обычно бесцветна, так как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гемолимфе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присутствует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гемоцианин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придающий синеватый оттенок на воздухе (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гемоцианин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содержит медь)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286124" y="0"/>
            <a:ext cx="44542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Кровеносная система</a:t>
            </a:r>
          </a:p>
        </p:txBody>
      </p:sp>
    </p:spTree>
    <p:extLst>
      <p:ext uri="{BB962C8B-B14F-4D97-AF65-F5344CB8AC3E}">
        <p14:creationId xmlns:p14="http://schemas.microsoft.com/office/powerpoint/2010/main" val="207367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643188" y="0"/>
            <a:ext cx="3857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Выделительная система</a:t>
            </a:r>
          </a:p>
        </p:txBody>
      </p:sp>
      <p:sp>
        <p:nvSpPr>
          <p:cNvPr id="11267" name="Rectangle 3"/>
          <p:cNvSpPr txBox="1">
            <a:spLocks noChangeArrowheads="1"/>
          </p:cNvSpPr>
          <p:nvPr/>
        </p:nvSpPr>
        <p:spPr bwMode="auto">
          <a:xfrm>
            <a:off x="323528" y="4437112"/>
            <a:ext cx="9144000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dirty="0">
                <a:solidFill>
                  <a:srgbClr val="339933"/>
                </a:solidFill>
              </a:rPr>
              <a:t>ракообразных </a:t>
            </a:r>
            <a:r>
              <a:rPr lang="ru-RU" dirty="0" smtClean="0">
                <a:solidFill>
                  <a:srgbClr val="339933"/>
                </a:solidFill>
              </a:rPr>
              <a:t>состоит из пары зеленых желез, находящихся в передней части головогруди.            Их выводные каналы открываются наружу у основания усиков</a:t>
            </a:r>
            <a:endParaRPr lang="ru-RU" dirty="0">
              <a:solidFill>
                <a:srgbClr val="339933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R1a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01" y="-171400"/>
            <a:ext cx="8208912" cy="61566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802193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ВЫДЕЛИТЕЛЬНАЯ СИСТЕМА</a:t>
            </a:r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563888" y="1386968"/>
            <a:ext cx="201551" cy="1105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032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3122011143.png"/>
          <p:cNvPicPr>
            <a:picLocks noChangeAspect="1"/>
          </p:cNvPicPr>
          <p:nvPr/>
        </p:nvPicPr>
        <p:blipFill rotWithShape="1">
          <a:blip r:embed="rId2"/>
          <a:srcRect l="1106" t="1159" r="7029" b="1524"/>
          <a:stretch/>
        </p:blipFill>
        <p:spPr>
          <a:xfrm>
            <a:off x="3629116" y="1116725"/>
            <a:ext cx="5265156" cy="53285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Сравнительная таблица типов нервных систем животных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952" y="1988840"/>
            <a:ext cx="32796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 ракообразных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напоминает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нервную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кольчатых червей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94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3у4к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214554"/>
            <a:ext cx="7806055" cy="27860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 речного рака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3"/>
          <a:srcRect l="27885"/>
          <a:stretch>
            <a:fillRect/>
          </a:stretch>
        </p:blipFill>
        <p:spPr>
          <a:xfrm>
            <a:off x="2714612" y="2428868"/>
            <a:ext cx="5357850" cy="22947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7190" y="1123390"/>
            <a:ext cx="27146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Окологлоточное нервное кольцо (надглоточный и </a:t>
            </a:r>
            <a:r>
              <a:rPr lang="ru-RU" dirty="0" err="1" smtClean="0"/>
              <a:t>подглоточный</a:t>
            </a:r>
            <a:r>
              <a:rPr lang="ru-RU" dirty="0" smtClean="0"/>
              <a:t> узел)</a:t>
            </a:r>
          </a:p>
          <a:p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66" y="164305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Брюшная нервная цепочка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71488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глаза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429132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Орган осязания и обоняния – основание коротких усиков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4822033" y="2607463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2750331" y="2321711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1071538" y="3071810"/>
            <a:ext cx="150019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2536017" y="3750471"/>
            <a:ext cx="157163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00034" y="5681979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нервная система состоит из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окологлоточного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кольца 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брюшной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нервной цепочки.</a:t>
            </a:r>
          </a:p>
        </p:txBody>
      </p:sp>
    </p:spTree>
    <p:extLst>
      <p:ext uri="{BB962C8B-B14F-4D97-AF65-F5344CB8AC3E}">
        <p14:creationId xmlns:p14="http://schemas.microsoft.com/office/powerpoint/2010/main" val="424865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ть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9144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500438" y="0"/>
            <a:ext cx="3591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система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3689350"/>
            <a:ext cx="91440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ракообразных при слиянии отдельных сегментов произошло слияние ганглиев и их укрупнение, развилась симпатическая нервная система, иннервирующая кишечник. 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нервная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обладает способностью выделять особые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гормоны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нейросекреты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влияющие на деятельность отдельных органов, процессы линьки и др. </a:t>
            </a:r>
          </a:p>
        </p:txBody>
      </p:sp>
    </p:spTree>
    <p:extLst>
      <p:ext uri="{BB962C8B-B14F-4D97-AF65-F5344CB8AC3E}">
        <p14:creationId xmlns:p14="http://schemas.microsoft.com/office/powerpoint/2010/main" val="110146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90" y="476672"/>
            <a:ext cx="9060110" cy="2548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раздельнополые животные.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Половое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созревание: самцы - 3 года, самки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Период размножение происходит в октябре месяце.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Оплодотворение внутреннее.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 сезон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самец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оплодотворить до трех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534" name="Picture 6" descr="http://img01.chitalnya.ru/upload2/903/3bcc6cd21b7955e05fb26bb74b5cf4c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9792" y="2629854"/>
            <a:ext cx="5390236" cy="425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145156" y="0"/>
            <a:ext cx="3591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Размножение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1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90" y="476672"/>
            <a:ext cx="9060110" cy="1614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Примерно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две недели самка выметывает 20-200 яиц, которые вынашивает на брюшке.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Беременность/инкубация: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зависит от температуры воды.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разведение ра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190795" cy="464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145156" y="0"/>
            <a:ext cx="3591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Размножение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2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429000"/>
            <a:ext cx="8640960" cy="303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новорожденные рачки достигают в длину до 2 мм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Первые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суток они остаются под брюшком у самки, а затем переходят к самостоятельному существованию. В этом возрасте их длина около 10 мм, вес 20-25 мг.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В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первое лето рачки линяют пять раз, длина их увеличивается вдвое, а масса в шесть раз. На следующий год они вырастут до 3,5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см,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полиняв за это время шесть раз. Рост молодых речных раков происходит неравномерно.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На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четвертый год жизни раки вырастают примерно до 9 см, с этого момента они линяют два раза в год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           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и сроки линек сильно зависят от температуры и питания.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://www.aquamir63.ru/_pu/1/616027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6" y="620688"/>
            <a:ext cx="417264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145156" y="0"/>
            <a:ext cx="3591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Потомство 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8" t="61979" r="30562" b="24479"/>
          <a:stretch/>
        </p:blipFill>
        <p:spPr bwMode="auto">
          <a:xfrm>
            <a:off x="4506043" y="620688"/>
            <a:ext cx="4180757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76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i="1" dirty="0">
                <a:solidFill>
                  <a:srgbClr val="CC33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зимуют раки? </a:t>
            </a:r>
            <a:endParaRPr lang="ru-RU" sz="2000" b="1" i="1" dirty="0" smtClean="0">
              <a:solidFill>
                <a:srgbClr val="CC33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Вечный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вопрос, волнующий тысячи людей.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Итак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раки - это пресноводные животные, живущие в чистой воде рек, озер и прудов. Зимой своего местожительства они не меняют, а просто опускаются значительно глубже, туда, где вода не замерзает. С поздней осени до ранней весны раки ведут малоактивный образ жизни, отсиживаясь в укрытиях по 20 часов в сутки.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 descr="http://fermer02.ru/uploads/posts/2009-07/1248242116_3446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28007"/>
            <a:ext cx="4424679" cy="422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Жизнь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самок в этот период более насыщенная, чем у самцов. Ведь через две недели после спаривания, которое происходит в октябре, самка откладывает себе на брюшко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икринки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вынашивает их долгие 8 месяцев, то есть до начала лета, когда из них вылупляются молодые рачки. Для полноценного развития икринок заботливым мамашам приходится время от времени покидать нору, чтобы выгулять их и почистить. Весной, когда вода прогревается, раки становятся весьма активными, добывая пропитание,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защищая свой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дом.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что никакой загадки, касающейся места, где раки зимуют, вовсе и не существует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http://www.sublife.by/pub/Image/ice/crayfi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89551"/>
            <a:ext cx="4643351" cy="348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aquafisher.org.ua/wp-content/uploads/Nora_Cambarellus_pu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982" y="3740914"/>
            <a:ext cx="3621498" cy="284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9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47" name="Содержимое 3" descr="Креветка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404664"/>
            <a:ext cx="7912305" cy="5934670"/>
          </a:xfrm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855912" y="4994275"/>
            <a:ext cx="223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Креветка</a:t>
            </a:r>
          </a:p>
        </p:txBody>
      </p:sp>
    </p:spTree>
    <p:extLst>
      <p:ext uri="{BB962C8B-B14F-4D97-AF65-F5344CB8AC3E}">
        <p14:creationId xmlns:p14="http://schemas.microsoft.com/office/powerpoint/2010/main" val="126597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-20910"/>
            <a:ext cx="8229600" cy="1143000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smtClean="0">
                <a:solidFill>
                  <a:srgbClr val="00B050"/>
                </a:solidFill>
              </a:rPr>
              <a:t>Интересный факт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3556" name="Picture 4" descr="TUT.BY ФОТО ТУТ - Wallpap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11"/>
            <a:ext cx="9144000" cy="685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491880" y="131490"/>
            <a:ext cx="5357664" cy="849238"/>
          </a:xfrm>
          <a:prstGeom prst="rect">
            <a:avLst/>
          </a:prstGeom>
          <a:noFill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ru-RU" dirty="0" smtClean="0">
                <a:solidFill>
                  <a:schemeClr val="bg1"/>
                </a:solidFill>
              </a:rPr>
              <a:t>Интересный факт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146460" y="5390067"/>
            <a:ext cx="7997540" cy="144015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времена крепостного права особо жестокий барин мог послать крепостного в качестве наказания наловить зимой раков. Именно отсюда пошла поговорка "Я тебе покажу, где раки зимуют!"</a:t>
            </a:r>
          </a:p>
          <a:p>
            <a:endParaRPr lang="ru-RU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Страшные истории о зимовке раков - Рамблер-Новост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71736"/>
            <a:ext cx="2884258" cy="168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38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9694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варят раков, они краснеют?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Красящие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вещества (пигменты), содержащиеся в покровах рака, при кипячении разрушаются. За исключением одного красного пигмента. Поэтому при варке раки становятся красными.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 descr="http://blogerov.net/img/281109/foto/raki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644" y="1772816"/>
            <a:ext cx="6552728" cy="491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1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9896" y="980728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№1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Выберите из каждого теста один правильный ответ.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1.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речного рака ходильных ног: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2 пары          б) 3 пары          в) 4 пары           г) 5 пар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C00000"/>
                </a:solidFill>
              </a:rPr>
              <a:t>Закрепление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0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9896" y="980728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 №1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Выберите из каждого теста один правильный ответ.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1.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речного рака ходильных ног: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2 пары          б) 3 пары          в) 4 пары           г) 5 пар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C00000"/>
                </a:solidFill>
              </a:rPr>
              <a:t>Закрепление 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Picture 2" descr="18. Особенности строения и жизнедеятельности Ракообразных. Значение их в природе и жизни человека Учебники по биологии: бота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68514" y="863951"/>
            <a:ext cx="3034183" cy="714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43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-243408"/>
            <a:ext cx="85000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Тело речного рака расчленено на отделы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голову, грудь, брюшко     б) головогрудь и брюшко     в) голову, брюшко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6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-243408"/>
            <a:ext cx="85000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Тело речного рака расчленено на отделы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голову, грудь, брюшко     б) головогрудь и брюшко     в) голову, брюшко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5602" name="Picture 2" descr="Plotka.ru Журнал об охоте и рыбалке - Страница 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784577" cy="435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1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3554"/>
            <a:ext cx="8686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рака имеется усиков: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1 пара       б) 2 пары         в) отсутствуют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72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3554"/>
            <a:ext cx="8686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рака имеется усиков: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1 пара       б) 2 пары         в) отсутствуют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650" name="Picture 2" descr="http://klopik.com/uploads/posts/2009-12/1260913276_1260857107_other4_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16604"/>
            <a:ext cx="6768752" cy="452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9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9896" y="5851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4.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.Речные раки плавают при помощи: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клешней     б) хвостового плавника     в) ходильных ног</a:t>
            </a:r>
          </a:p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47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9896" y="5851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Вопрос 4.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Речные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раки плавают при помощи: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а) клешней     б) хвостового плавника     в) ходильных ног</a:t>
            </a:r>
          </a:p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r"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8674" name="Picture 2" descr="Августинович Юлия - Сайт художника - Работа &quot;ра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73" y="1989540"/>
            <a:ext cx="714375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4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Содержимое 3" descr="Махаон.jp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8064895" cy="6048672"/>
          </a:xfrm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156176" y="612775"/>
            <a:ext cx="1882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Махаон</a:t>
            </a:r>
          </a:p>
        </p:txBody>
      </p:sp>
    </p:spTree>
    <p:extLst>
      <p:ext uri="{BB962C8B-B14F-4D97-AF65-F5344CB8AC3E}">
        <p14:creationId xmlns:p14="http://schemas.microsoft.com/office/powerpoint/2010/main" val="267562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54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9532"/>
            <a:ext cx="8858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Задание 2. Вставьте пропущенное слово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714412" y="1428736"/>
            <a:ext cx="8858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071546"/>
            <a:ext cx="9144000" cy="57864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Ракообразные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это членистоногие, приспособленные к жизни в воде, органами дыхания которых являются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________. 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Они имеют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пары усиков. Органы выделения –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_______  _______.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Тело сегментировано, разделено на отделы: 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Животные имеют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пары ходильных ног. Основу покрова тела составляет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, который выполняет защитную функцию. Пищеварительная система состоит из ротовой полости, глотки, пищевода, желудка и кишечника, которые заканчиваются анальным отверстием. У речного рака желудок состоит из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отделов</a:t>
            </a:r>
            <a:r>
              <a:rPr lang="ru-RU" sz="2400" dirty="0">
                <a:latin typeface="+mj-lt"/>
                <a:ea typeface="+mj-ea"/>
                <a:cs typeface="+mj-cs"/>
              </a:rPr>
              <a:t>.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Кровеносная система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типа. Центральная нервная система состоит из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кольца и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нервной цепочки. Органы чувств развиты хорошо. Зрение у раков </a:t>
            </a:r>
            <a:r>
              <a:rPr lang="ru-RU" sz="2400" b="1" dirty="0" smtClean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. Оплодотворение </a:t>
            </a:r>
            <a:r>
              <a:rPr lang="ru-RU" sz="2400" b="1" dirty="0">
                <a:solidFill>
                  <a:srgbClr val="FF0000"/>
                </a:solidFill>
              </a:rPr>
              <a:t>________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959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500046"/>
            <a:ext cx="8858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714412" y="1428736"/>
            <a:ext cx="8858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357178"/>
            <a:ext cx="9144000" cy="6500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Ракообразные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это членистоногие, приспособленные к жизни в воде, органами дыхания которых являются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жабры. 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Они имеют 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две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пары усиков. Органы выделения –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зелёные железы.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Тело сегментировано, разделено на отделы: 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головогрудь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брюшко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Животные имеют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четыре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пары ходильных ног. Основу покрова тела составляет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хитин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, который выполняет защитную функцию. Пищеварительная система состоит из ротовой полости, глотки, пищевода, желудка и кишечника, которые заканчиваются анальным отверстием. У речного рака желудок состоит из 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двух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отделов</a:t>
            </a:r>
            <a:r>
              <a:rPr lang="ru-RU" sz="2400" dirty="0">
                <a:latin typeface="+mj-lt"/>
                <a:ea typeface="+mj-ea"/>
                <a:cs typeface="+mj-cs"/>
              </a:rPr>
              <a:t>.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Кровеносная система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незамкнутого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типа. Центральная нервная система состоит из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окологлоточного 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кольца и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брюшной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нервной цепочки. Органы чувств развиты хорошо. Зрение у раков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фасеточное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. Оплодотворение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внутреннее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2357422" y="0"/>
            <a:ext cx="9144000" cy="714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smtClean="0"/>
              <a:t>Ответы к заданиям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4183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512511" cy="1143000"/>
          </a:xfrm>
        </p:spPr>
        <p:txBody>
          <a:bodyPr/>
          <a:lstStyle/>
          <a:p>
            <a:pPr algn="ctr"/>
            <a:r>
              <a:rPr lang="ru-RU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Выводы: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628800"/>
            <a:ext cx="8064896" cy="43204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Речные раки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исключительно водные животные. Тело их состоит из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головогруди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брюшк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Имеется большое множество конечностей, которые выполняют различные функции. Органы дыхания – жабры. Кровеносная система незамкнутого типа. Имеются сложные фасеточные глаза. Выделение осуществляется зелёными железами. Раздельнополы. Речные раки являются санитарами водоёмов, а также используются в пищу человеком. </a:t>
            </a:r>
            <a:endParaRPr lang="ru-RU" sz="24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0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146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30088" y="1916832"/>
            <a:ext cx="9144000" cy="2714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§ 4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</a:t>
            </a:r>
          </a:p>
          <a:p>
            <a:pPr lvl="0" algn="ctr">
              <a:spcBef>
                <a:spcPct val="0"/>
              </a:spcBef>
            </a:pP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составить 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синквей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к </a:t>
            </a:r>
            <a:endParaRPr kumimoji="0" lang="ru-RU" sz="4400" b="0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4400" baseline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слову «РАК»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7587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</a:t>
            </a:r>
            <a:endParaRPr lang="ru-RU" sz="6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4" descr="http://www.huntfishing.ru/userimages/image/articles/rak_v_n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24944"/>
            <a:ext cx="429815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9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Содержимое 3" descr="Краб.jpg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0"/>
          <a:stretch/>
        </p:blipFill>
        <p:spPr>
          <a:xfrm>
            <a:off x="26318" y="764704"/>
            <a:ext cx="9110758" cy="5184576"/>
          </a:xfrm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444208" y="1124744"/>
            <a:ext cx="1279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chemeClr val="bg1"/>
                </a:solidFill>
              </a:rPr>
              <a:t>Краб</a:t>
            </a:r>
          </a:p>
        </p:txBody>
      </p:sp>
    </p:spTree>
    <p:extLst>
      <p:ext uri="{BB962C8B-B14F-4D97-AF65-F5344CB8AC3E}">
        <p14:creationId xmlns:p14="http://schemas.microsoft.com/office/powerpoint/2010/main" val="380160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Содержимое 3" descr="Клещ.png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99592" y="404664"/>
            <a:ext cx="7632848" cy="5997476"/>
          </a:xfrm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372200" y="5295900"/>
            <a:ext cx="139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chemeClr val="bg1"/>
                </a:solidFill>
              </a:rPr>
              <a:t>Клещ</a:t>
            </a:r>
          </a:p>
        </p:txBody>
      </p:sp>
    </p:spTree>
    <p:extLst>
      <p:ext uri="{BB962C8B-B14F-4D97-AF65-F5344CB8AC3E}">
        <p14:creationId xmlns:p14="http://schemas.microsoft.com/office/powerpoint/2010/main" val="149698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148</TotalTime>
  <Words>2085</Words>
  <Application>Microsoft Office PowerPoint</Application>
  <PresentationFormat>Экран (4:3)</PresentationFormat>
  <Paragraphs>243</Paragraphs>
  <Slides>74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Воздушный поток</vt:lpstr>
      <vt:lpstr>Презентация PowerPoint</vt:lpstr>
      <vt:lpstr>Презентация PowerPoint</vt:lpstr>
      <vt:lpstr>Определи класс членистоногих</vt:lpstr>
      <vt:lpstr>Презентация PowerPoint</vt:lpstr>
      <vt:lpstr>Животное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Животное №8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Животное №14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Среда обитания раков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Смешанная  полость тела  (миксоцель)</vt:lpstr>
      <vt:lpstr>Презентация PowerPoint</vt:lpstr>
      <vt:lpstr>Питание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 </vt:lpstr>
      <vt:lpstr>Презентация PowerPoint</vt:lpstr>
      <vt:lpstr>Выводы: 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2014-12-05T02:34:15Z</dcterms:created>
  <dcterms:modified xsi:type="dcterms:W3CDTF">2014-12-12T04:58:17Z</dcterms:modified>
</cp:coreProperties>
</file>