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92" r:id="rId3"/>
    <p:sldId id="290" r:id="rId4"/>
    <p:sldId id="293" r:id="rId5"/>
    <p:sldId id="291" r:id="rId6"/>
    <p:sldId id="262" r:id="rId7"/>
    <p:sldId id="257" r:id="rId8"/>
    <p:sldId id="306" r:id="rId9"/>
    <p:sldId id="259" r:id="rId10"/>
    <p:sldId id="264" r:id="rId11"/>
    <p:sldId id="265" r:id="rId12"/>
    <p:sldId id="267" r:id="rId13"/>
    <p:sldId id="303" r:id="rId14"/>
    <p:sldId id="304" r:id="rId15"/>
    <p:sldId id="305" r:id="rId16"/>
    <p:sldId id="268" r:id="rId17"/>
    <p:sldId id="269" r:id="rId18"/>
    <p:sldId id="272" r:id="rId19"/>
    <p:sldId id="276" r:id="rId20"/>
    <p:sldId id="277" r:id="rId21"/>
    <p:sldId id="270" r:id="rId22"/>
    <p:sldId id="286" r:id="rId23"/>
    <p:sldId id="294" r:id="rId24"/>
    <p:sldId id="299" r:id="rId25"/>
    <p:sldId id="300" r:id="rId26"/>
    <p:sldId id="301" r:id="rId27"/>
    <p:sldId id="302" r:id="rId28"/>
    <p:sldId id="284" r:id="rId29"/>
    <p:sldId id="285" r:id="rId30"/>
    <p:sldId id="273" r:id="rId31"/>
    <p:sldId id="295" r:id="rId32"/>
    <p:sldId id="279" r:id="rId33"/>
    <p:sldId id="288" r:id="rId34"/>
    <p:sldId id="287" r:id="rId35"/>
    <p:sldId id="280" r:id="rId36"/>
    <p:sldId id="281" r:id="rId37"/>
    <p:sldId id="289" r:id="rId38"/>
    <p:sldId id="282" r:id="rId39"/>
    <p:sldId id="283" r:id="rId40"/>
    <p:sldId id="298" r:id="rId41"/>
    <p:sldId id="297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4C6E4-DE11-4CCF-8EF9-5EAB00D73A3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1CBD9-1D17-4BA0-8768-642EF54A3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45BFC-1CE6-4AE3-AFC5-9FCBCC209069}" type="slidenum">
              <a:rPr lang="ru-RU"/>
              <a:pPr/>
              <a:t>41</a:t>
            </a:fld>
            <a:endParaRPr lang="ru-RU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Художественное оформление: ресурсы сети Интернет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C4600-8B7F-46AF-98C5-23E28C7B88F1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80F9C-91B8-4B54-8B35-5487F9F8D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88F2F-1145-4617-BCDF-0633169EB10C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D48-4514-4B98-B652-A00E1B2EC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36480-B789-4315-8F1B-1BDDBBF77BA5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55EC9-AC43-48B2-A054-8F34203E1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416AA-B0E9-4FD9-9EBB-6AF32AB0FC73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1584E-CE77-4F72-83D8-5A327EE04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12E4-27FB-4B4B-BDC4-DA19C4BB01AE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E83F9-68F6-4D0D-976A-8C6710341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A14EB-FAF9-463D-90F1-72646863C854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D4AC5-9C56-4FCB-A3C9-D2ED63654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C2E68-4030-4E4C-BDBC-49DE088B001E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135F7-785B-4292-91E2-F7324C969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8F1C7-62AF-4F5A-B983-D0D0D1A629D2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6E88C-C5D4-402E-A02B-7D8FBB427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C311A-107C-4E18-8426-578BD2910C82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5E0B5-014A-4347-BA60-A1A8A2CCC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19C46-6A45-4216-A16B-F2758CE7F6D0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1020F-9CBD-45DF-A936-8E42397E7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381F8-4A3A-42AD-AFAE-FD2B55C4F067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23B2D-CC24-4E3C-BA42-A20129746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60C2A3-94D3-47F4-B93A-06A9BAE20D4E}" type="datetimeFigureOut">
              <a:rPr lang="ru-RU"/>
              <a:pPr>
                <a:defRPr/>
              </a:pPr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9B9AA9-711A-42B3-BA5E-41180078A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документ 7"/>
          <p:cNvSpPr/>
          <p:nvPr userDrawn="1"/>
        </p:nvSpPr>
        <p:spPr>
          <a:xfrm>
            <a:off x="179388" y="188913"/>
            <a:ext cx="8785225" cy="6669087"/>
          </a:xfrm>
          <a:prstGeom prst="flowChart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Рисунок 8" descr="10-1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9388" y="188913"/>
            <a:ext cx="87852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2000240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Урок Математики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3214686"/>
            <a:ext cx="70214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3 «б» класс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3929066"/>
            <a:ext cx="70214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КГУ «Ново-Иртышская СШ»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4857760"/>
            <a:ext cx="70214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2014-2015 </a:t>
            </a:r>
            <a:r>
              <a:rPr lang="ru-RU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уч.год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642910" y="5357826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2285984" y="5500702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3857620" y="5429264"/>
            <a:ext cx="714380" cy="83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00087 -0.196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-0.17153 -0.210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-0.34688 -0.215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4295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Праздники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786058"/>
            <a:ext cx="3429024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декабря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4000504"/>
            <a:ext cx="3071834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декабря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5286388"/>
            <a:ext cx="3286148" cy="10001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декабря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20484" name="Picture 4" descr="http://netslov.ucoz.kz/NEWS-ROOM/Nazarba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500306"/>
            <a:ext cx="2071702" cy="1272384"/>
          </a:xfrm>
          <a:prstGeom prst="rect">
            <a:avLst/>
          </a:prstGeom>
          <a:noFill/>
        </p:spPr>
      </p:pic>
      <p:pic>
        <p:nvPicPr>
          <p:cNvPr id="20486" name="Picture 6" descr="http://makas.ucoz.ru/_nw/0/0319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643314"/>
            <a:ext cx="2714625" cy="1790701"/>
          </a:xfrm>
          <a:prstGeom prst="rect">
            <a:avLst/>
          </a:prstGeom>
          <a:noFill/>
        </p:spPr>
      </p:pic>
      <p:pic>
        <p:nvPicPr>
          <p:cNvPr id="20488" name="Picture 8" descr="http://www.playcast.ru/uploads/2013/12/30/700394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214950"/>
            <a:ext cx="2171677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4295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Праздники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484" name="Picture 4" descr="http://netslov.ucoz.kz/NEWS-ROOM/Nazarba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00306"/>
            <a:ext cx="2071702" cy="127238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28992" y="2786058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"Любому человеку, чем больше он умеет, тем интереснее жить на свете.»                Н.А.Назарбаев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1714488"/>
            <a:ext cx="74295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Monotype Corsiva" pitchFamily="66" charset="0"/>
              </a:rPr>
              <a:t>«Выяви закономерность и продолжи ряд»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286124"/>
            <a:ext cx="4929222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135,140, 145…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4357694"/>
            <a:ext cx="4929222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50,100,150…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3286124"/>
            <a:ext cx="2428892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150,155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4357694"/>
            <a:ext cx="2428892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200,250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1714488"/>
            <a:ext cx="74295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Monotype Corsiva" pitchFamily="66" charset="0"/>
              </a:rPr>
              <a:t>«Представь числа в виде разрядных слагаемых»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286124"/>
            <a:ext cx="1857388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485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4357694"/>
            <a:ext cx="1857388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115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286124"/>
            <a:ext cx="5143536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400+80+5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4357694"/>
            <a:ext cx="5143536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100+10+5</a:t>
            </a:r>
          </a:p>
          <a:p>
            <a:pPr algn="ctr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4295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«Найди ошибку»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2786058"/>
            <a:ext cx="100013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3429000"/>
            <a:ext cx="100013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3357562"/>
            <a:ext cx="42862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214414" y="4071942"/>
            <a:ext cx="171451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142976" y="4143380"/>
            <a:ext cx="1643074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593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6314" y="2500306"/>
            <a:ext cx="3857652" cy="2786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Пишу…….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Складываю…..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Складываю…….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Читаю ответ……..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071942"/>
            <a:ext cx="100013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4071942"/>
            <a:ext cx="100013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4149 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0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7153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«Сложение и вычитание»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2500306"/>
            <a:ext cx="4143404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Стр.109 №2 (б)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3786190"/>
            <a:ext cx="228601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625+175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786322"/>
            <a:ext cx="228601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447+253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14744" y="3786190"/>
            <a:ext cx="300039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1000-262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43306" y="4786322"/>
            <a:ext cx="300039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1000-851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3786190"/>
            <a:ext cx="22860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800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4786322"/>
            <a:ext cx="242889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700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14744" y="3786190"/>
            <a:ext cx="300039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738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43306" y="4786322"/>
            <a:ext cx="300039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149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7153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«Сложение и вычитание»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3786190"/>
            <a:ext cx="228601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312+588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786322"/>
            <a:ext cx="228601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729+171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14744" y="3786190"/>
            <a:ext cx="300039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1000-333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43306" y="4786322"/>
            <a:ext cx="3000396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1000-824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3786190"/>
            <a:ext cx="22860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900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4786322"/>
            <a:ext cx="22860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900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4744" y="3786190"/>
            <a:ext cx="300039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667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4786322"/>
            <a:ext cx="300039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176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1785918" y="5143512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2571736" y="5143512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3214678" y="5072074"/>
            <a:ext cx="714380" cy="83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4295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Праздники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928934"/>
            <a:ext cx="3071834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декабря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20486" name="Picture 6" descr="http://makas.ucoz.ru/_nw/0/0319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500306"/>
            <a:ext cx="4006986" cy="26432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14546" y="5143512"/>
            <a:ext cx="4000528" cy="15001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2014 год - 23 года Независимости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2000240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Урок Математики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3571876"/>
            <a:ext cx="702146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«О чём расскажет нам Зима»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85852" y="928670"/>
            <a:ext cx="5929354" cy="10001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Государственные символы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30722" name="Picture 2" descr="http://korgal.akmol.kz/res/uploads/images/54/flag__gerb__gim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91550" cy="4305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428736"/>
            <a:ext cx="77153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«Уравнения»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643314"/>
            <a:ext cx="4143404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+ 264 = 509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3643314"/>
            <a:ext cx="4143404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: 8 = 4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857760"/>
            <a:ext cx="4143404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 = 245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4857760"/>
            <a:ext cx="4143404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 = 32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4578" name="Picture 2" descr="Государственный Флаг Республики Казахст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285992"/>
            <a:ext cx="2628900" cy="1314451"/>
          </a:xfrm>
          <a:prstGeom prst="rect">
            <a:avLst/>
          </a:prstGeom>
          <a:noFill/>
        </p:spPr>
      </p:pic>
      <p:pic>
        <p:nvPicPr>
          <p:cNvPr id="24580" name="Picture 4" descr="Государственный Герб Республики Казахста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71678"/>
            <a:ext cx="1485900" cy="15144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85720" y="5929330"/>
            <a:ext cx="42148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Жандарбек</a:t>
            </a:r>
            <a:r>
              <a:rPr lang="ru-RU" dirty="0" smtClean="0"/>
              <a:t> </a:t>
            </a:r>
            <a:r>
              <a:rPr lang="ru-RU" dirty="0" err="1" smtClean="0"/>
              <a:t>Малибеков</a:t>
            </a:r>
            <a:endParaRPr lang="ru-RU" dirty="0" smtClean="0"/>
          </a:p>
          <a:p>
            <a:pPr algn="ctr"/>
            <a:r>
              <a:rPr lang="ru-RU" dirty="0" smtClean="0"/>
              <a:t> Шота </a:t>
            </a:r>
            <a:r>
              <a:rPr lang="ru-RU" dirty="0" err="1" smtClean="0"/>
              <a:t>Уалиханов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5929330"/>
            <a:ext cx="42148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художник </a:t>
            </a:r>
            <a:r>
              <a:rPr lang="ru-RU" dirty="0" err="1" smtClean="0"/>
              <a:t>Шакен</a:t>
            </a:r>
            <a:r>
              <a:rPr lang="ru-RU" dirty="0" smtClean="0"/>
              <a:t> </a:t>
            </a:r>
            <a:r>
              <a:rPr lang="ru-RU" dirty="0" err="1" smtClean="0"/>
              <a:t>Ниязбеков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3428992" y="5143512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4143372" y="5143512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4786314" y="5072074"/>
            <a:ext cx="714380" cy="83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74295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Новый год!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6866" name="Picture 2" descr="http://www.ljplus.ru/img/i/n/ingakess/newyear_snow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571744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Посуды - Лучшая посуда только здес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142984"/>
            <a:ext cx="3227427" cy="24098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500174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Швеция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143380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Дания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4276" name="Picture 4" descr="Колпак шутовской Купить с доставкой My-shop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929066"/>
            <a:ext cx="2076450" cy="2333626"/>
          </a:xfrm>
          <a:prstGeom prst="rect">
            <a:avLst/>
          </a:prstGeom>
          <a:noFill/>
        </p:spPr>
      </p:pic>
      <p:pic>
        <p:nvPicPr>
          <p:cNvPr id="54278" name="Picture 6" descr="Другие товары купить заказать - Студия Карнавал Украина, Киев"/>
          <p:cNvPicPr>
            <a:picLocks noChangeAspect="1" noChangeArrowheads="1"/>
          </p:cNvPicPr>
          <p:nvPr/>
        </p:nvPicPr>
        <p:blipFill>
          <a:blip r:embed="rId4"/>
          <a:srcRect l="17500" r="19999"/>
          <a:stretch>
            <a:fillRect/>
          </a:stretch>
        </p:blipFill>
        <p:spPr bwMode="auto">
          <a:xfrm>
            <a:off x="6000760" y="3929066"/>
            <a:ext cx="178595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Германия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786190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Чехия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6324" name="Picture 4" descr="Видео Свалилась с дивана - смотреть онлайн ролик &quot;свалилась с дивана&quot; бесплатно на сайте Smotri.com. Видеоролик v11600451489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071546"/>
            <a:ext cx="3286148" cy="2464612"/>
          </a:xfrm>
          <a:prstGeom prst="rect">
            <a:avLst/>
          </a:prstGeom>
          <a:noFill/>
        </p:spPr>
      </p:pic>
      <p:pic>
        <p:nvPicPr>
          <p:cNvPr id="56326" name="Picture 6" descr="Фотоальбом-7 / Февралята 2008 - eka-mama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714752"/>
            <a:ext cx="3214710" cy="2664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Венгрия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786190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Италия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6322" name="Picture 2" descr="Как избавиться от беспричинной апатии"/>
          <p:cNvPicPr>
            <a:picLocks noChangeAspect="1" noChangeArrowheads="1"/>
          </p:cNvPicPr>
          <p:nvPr/>
        </p:nvPicPr>
        <p:blipFill>
          <a:blip r:embed="rId2"/>
          <a:srcRect l="6988" t="4564" r="5667" b="20892"/>
          <a:stretch>
            <a:fillRect/>
          </a:stretch>
        </p:blipFill>
        <p:spPr bwMode="auto">
          <a:xfrm>
            <a:off x="4000496" y="3857628"/>
            <a:ext cx="3571900" cy="2333641"/>
          </a:xfrm>
          <a:prstGeom prst="rect">
            <a:avLst/>
          </a:prstGeom>
          <a:noFill/>
        </p:spPr>
      </p:pic>
      <p:pic>
        <p:nvPicPr>
          <p:cNvPr id="57346" name="Picture 2" descr="Форум родителей АПРЕЛЬ 2007"/>
          <p:cNvPicPr>
            <a:picLocks noChangeAspect="1" noChangeArrowheads="1"/>
          </p:cNvPicPr>
          <p:nvPr/>
        </p:nvPicPr>
        <p:blipFill>
          <a:blip r:embed="rId3"/>
          <a:srcRect l="19922" t="6250" r="17968"/>
          <a:stretch>
            <a:fillRect/>
          </a:stretch>
        </p:blipFill>
        <p:spPr bwMode="auto">
          <a:xfrm>
            <a:off x="4500562" y="1071546"/>
            <a:ext cx="2168142" cy="2454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00174"/>
            <a:ext cx="32861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Япония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8370" name="AutoShape 2" descr="New Year Celebrations around the World (81 pics) - Izismile.…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2" name="Picture 4" descr="New Year Celebrations around the World (81 pics) - Izismile.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357430"/>
            <a:ext cx="5533053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488" y="1142984"/>
            <a:ext cx="28163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Физминутка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zounb.zp.ua/sites/default/files/color/pixture_reloaded-cf1cb851/stegovi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7993" y="2583298"/>
            <a:ext cx="3016751" cy="2203024"/>
          </a:xfrm>
          <a:prstGeom prst="rect">
            <a:avLst/>
          </a:prstGeom>
          <a:noFill/>
        </p:spPr>
      </p:pic>
      <p:pic>
        <p:nvPicPr>
          <p:cNvPr id="5" name="Picture 4" descr="http://zounb.zp.ua/sites/default/files/color/pixture_reloaded-cf1cb851/stegovi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500306"/>
            <a:ext cx="3016751" cy="2203024"/>
          </a:xfrm>
          <a:prstGeom prst="rect">
            <a:avLst/>
          </a:prstGeom>
          <a:noFill/>
        </p:spPr>
      </p:pic>
      <p:pic>
        <p:nvPicPr>
          <p:cNvPr id="6" name="Picture 4" descr="http://zounb.zp.ua/sites/default/files/color/pixture_reloaded-cf1cb851/stegovi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428868"/>
            <a:ext cx="3016751" cy="2203024"/>
          </a:xfrm>
          <a:prstGeom prst="rect">
            <a:avLst/>
          </a:prstGeom>
          <a:noFill/>
        </p:spPr>
      </p:pic>
      <p:pic>
        <p:nvPicPr>
          <p:cNvPr id="22536" name="Picture 8" descr="http://www.alviv.ucoz.ru/_nw/0/0300171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753749"/>
            <a:ext cx="2714644" cy="2104251"/>
          </a:xfrm>
          <a:prstGeom prst="rect">
            <a:avLst/>
          </a:prstGeom>
          <a:noFill/>
        </p:spPr>
      </p:pic>
      <p:pic>
        <p:nvPicPr>
          <p:cNvPr id="22538" name="Picture 10" descr="http://s2.rimg.info/0f4c48f45ccba5691a3964ccb4d5e9b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5000636"/>
            <a:ext cx="1333500" cy="154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488" y="1142984"/>
            <a:ext cx="28163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Физминутка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infoscript.ru/script/19919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3116"/>
            <a:ext cx="6031648" cy="3913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132856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Девиз урока: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214686"/>
            <a:ext cx="757242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Пусть суровые ветры нам дуют в лицо,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Все пути нам, ребята, открыты,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Задания трудные нам по плечу,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Мы – искатели, мы – следопыты.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5984" y="1714488"/>
            <a:ext cx="44438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“Верю - не верю”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357430"/>
            <a:ext cx="6286544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Периметр – 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всех сторон фигуры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286124"/>
            <a:ext cx="6286544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прямоугольника все стороны равны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357694"/>
            <a:ext cx="6357982" cy="7858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Луч – это прямая линия, у которой есть начало и конец.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429264"/>
            <a:ext cx="6357982" cy="78581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Чтобы найти площадь – надо длину вычесть из ширины.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2428868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+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15140" y="3429000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15140" y="4429132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86578" y="5429264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5984" y="1714488"/>
            <a:ext cx="44438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“Верю - не верю”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357430"/>
            <a:ext cx="6286544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треугольника 3 вершины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286124"/>
            <a:ext cx="6286544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квадрата острые углы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357694"/>
            <a:ext cx="6357982" cy="7858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Углы бывают острые, прямые и кривые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priroda.inc.ru/prazdnik/anima/kerst/kerstballen_8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629173"/>
            <a:ext cx="1857356" cy="2228827"/>
          </a:xfrm>
          <a:prstGeom prst="rect">
            <a:avLst/>
          </a:prstGeom>
          <a:noFill/>
        </p:spPr>
      </p:pic>
      <p:pic>
        <p:nvPicPr>
          <p:cNvPr id="34820" name="Picture 4" descr="http://art-name.ru/Glamik/elochnie_sharik/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5000636"/>
            <a:ext cx="1826238" cy="1636663"/>
          </a:xfrm>
          <a:prstGeom prst="rect">
            <a:avLst/>
          </a:prstGeom>
          <a:noFill/>
        </p:spPr>
      </p:pic>
      <p:pic>
        <p:nvPicPr>
          <p:cNvPr id="34822" name="Picture 6" descr="http://fafka.ru/wp-content/uploads/2009/11/elochnie-igryshki/elochnie-igryshki-1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072074"/>
            <a:ext cx="1357322" cy="1560921"/>
          </a:xfrm>
          <a:prstGeom prst="rect">
            <a:avLst/>
          </a:prstGeom>
          <a:noFill/>
        </p:spPr>
      </p:pic>
      <p:pic>
        <p:nvPicPr>
          <p:cNvPr id="34824" name="Picture 8" descr="http://i081.radikal.ru/1212/05/2e02dad747f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5059350"/>
            <a:ext cx="1571636" cy="179865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715140" y="2428868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+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43702" y="3429000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15140" y="4429132"/>
            <a:ext cx="642942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714488"/>
            <a:ext cx="74295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Р прямоугольника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928934"/>
            <a:ext cx="2643206" cy="135732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4357694"/>
            <a:ext cx="107157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4857760"/>
            <a:ext cx="442915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 = 4см+4см+3см+3см = 14см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3357562"/>
            <a:ext cx="107157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5429264"/>
            <a:ext cx="350046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 = 14см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5929330"/>
            <a:ext cx="442915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 = 4см*2 + 3см*2 = 14см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714488"/>
            <a:ext cx="74295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прямоугольника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928934"/>
            <a:ext cx="2643206" cy="135732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4357694"/>
            <a:ext cx="107157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5000636"/>
            <a:ext cx="350046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 4см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3см = 1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24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3357562"/>
            <a:ext cx="107157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5429264"/>
            <a:ext cx="350046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 1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24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714488"/>
            <a:ext cx="742955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Р и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прямоугольника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571876"/>
            <a:ext cx="3071834" cy="1357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5000636"/>
            <a:ext cx="107157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3643314"/>
            <a:ext cx="3929090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см, на 4 см короче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5643578"/>
            <a:ext cx="350046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Ширина  6см – 4 = 2 см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3857628"/>
            <a:ext cx="107157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643578"/>
            <a:ext cx="40719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 = 6см+2см+6см+2см=16см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6143644"/>
            <a:ext cx="40719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 =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6см * 2см = 12 см </a:t>
            </a:r>
            <a:r>
              <a:rPr lang="ru-RU" sz="24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5643570" y="5786454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7000892" y="5786454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8072462" y="5643578"/>
            <a:ext cx="714380" cy="83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3125 L -0.00451 -0.22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14375 -0.231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2677 -0.220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643050"/>
            <a:ext cx="74295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428868"/>
            <a:ext cx="6929486" cy="16430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украшения ёлки купили 9 хлопушек, фонариков  в 3 раза больше чем хлопушек, а шаров на 7 меньше, чем фонариков. Сколько шаров купили к новому году?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://img-fotki.yandex.ru/get/5820/104967700.4a/0_742e7_778d3850_XXX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000504"/>
            <a:ext cx="1447800" cy="1800225"/>
          </a:xfrm>
          <a:prstGeom prst="rect">
            <a:avLst/>
          </a:prstGeom>
          <a:noFill/>
        </p:spPr>
      </p:pic>
      <p:pic>
        <p:nvPicPr>
          <p:cNvPr id="45060" name="Picture 4" descr="http://a24mag.ru/published/publicdata/U810750928A24MAG/attachments/SC/products_pictures/hlopushka-novogodnjaja.jpg"/>
          <p:cNvPicPr>
            <a:picLocks noChangeAspect="1" noChangeArrowheads="1"/>
          </p:cNvPicPr>
          <p:nvPr/>
        </p:nvPicPr>
        <p:blipFill>
          <a:blip r:embed="rId3"/>
          <a:srcRect l="18182" t="12121" r="12120"/>
          <a:stretch>
            <a:fillRect/>
          </a:stretch>
        </p:blipFill>
        <p:spPr bwMode="auto">
          <a:xfrm>
            <a:off x="714348" y="4214818"/>
            <a:ext cx="1643074" cy="2071682"/>
          </a:xfrm>
          <a:prstGeom prst="rect">
            <a:avLst/>
          </a:prstGeom>
          <a:noFill/>
        </p:spPr>
      </p:pic>
      <p:pic>
        <p:nvPicPr>
          <p:cNvPr id="45062" name="Picture 6" descr="http://artfrank.ru/uploads/2/paperart/PaulaArntzen3.jpg"/>
          <p:cNvPicPr>
            <a:picLocks noChangeAspect="1" noChangeArrowheads="1"/>
          </p:cNvPicPr>
          <p:nvPr/>
        </p:nvPicPr>
        <p:blipFill>
          <a:blip r:embed="rId4"/>
          <a:srcRect l="40909" r="8636"/>
          <a:stretch>
            <a:fillRect/>
          </a:stretch>
        </p:blipFill>
        <p:spPr bwMode="auto">
          <a:xfrm>
            <a:off x="3357554" y="4286256"/>
            <a:ext cx="1214446" cy="1829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-fotki.yandex.ru/get/5820/104967700.4a/0_742e7_778d3850_XXX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143380"/>
            <a:ext cx="1000132" cy="1243585"/>
          </a:xfrm>
          <a:prstGeom prst="rect">
            <a:avLst/>
          </a:prstGeom>
          <a:noFill/>
        </p:spPr>
      </p:pic>
      <p:pic>
        <p:nvPicPr>
          <p:cNvPr id="45060" name="Picture 4" descr="http://a24mag.ru/published/publicdata/U810750928A24MAG/attachments/SC/products_pictures/hlopushka-novogodnjaja.jpg"/>
          <p:cNvPicPr>
            <a:picLocks noChangeAspect="1" noChangeArrowheads="1"/>
          </p:cNvPicPr>
          <p:nvPr/>
        </p:nvPicPr>
        <p:blipFill>
          <a:blip r:embed="rId3"/>
          <a:srcRect l="18182" t="12121" r="12120"/>
          <a:stretch>
            <a:fillRect/>
          </a:stretch>
        </p:blipFill>
        <p:spPr bwMode="auto">
          <a:xfrm>
            <a:off x="1714480" y="1714488"/>
            <a:ext cx="1019833" cy="1285864"/>
          </a:xfrm>
          <a:prstGeom prst="rect">
            <a:avLst/>
          </a:prstGeom>
          <a:noFill/>
        </p:spPr>
      </p:pic>
      <p:pic>
        <p:nvPicPr>
          <p:cNvPr id="45062" name="Picture 6" descr="http://artfrank.ru/uploads/2/paperart/PaulaArntzen3.jpg"/>
          <p:cNvPicPr>
            <a:picLocks noChangeAspect="1" noChangeArrowheads="1"/>
          </p:cNvPicPr>
          <p:nvPr/>
        </p:nvPicPr>
        <p:blipFill>
          <a:blip r:embed="rId4" cstate="print"/>
          <a:srcRect l="40909" r="8636"/>
          <a:stretch>
            <a:fillRect/>
          </a:stretch>
        </p:blipFill>
        <p:spPr bwMode="auto">
          <a:xfrm>
            <a:off x="1857356" y="3071810"/>
            <a:ext cx="692757" cy="104349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86050" y="2071678"/>
            <a:ext cx="1928826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- 9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3214686"/>
            <a:ext cx="2786082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?, в 3 раза больше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286380" y="3429000"/>
            <a:ext cx="928694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5644364" y="2856702"/>
            <a:ext cx="1143008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>
            <a:off x="4643438" y="2285992"/>
            <a:ext cx="1571636" cy="158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643174" y="4714884"/>
            <a:ext cx="2786082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?, на 7 меньше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5214942" y="5072074"/>
            <a:ext cx="1428760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6001554" y="4428338"/>
            <a:ext cx="1285884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>
            <a:off x="5357818" y="3786190"/>
            <a:ext cx="1285884" cy="158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786050" y="5429264"/>
            <a:ext cx="642942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86050" y="5643578"/>
            <a:ext cx="642942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00364" y="3000372"/>
            <a:ext cx="928694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4572008"/>
            <a:ext cx="928694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5643578"/>
            <a:ext cx="4429156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20 шаров.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6286512" y="5715016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7286644" y="5715016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8072462" y="5643578"/>
            <a:ext cx="714380" cy="83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04531 -0.238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-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-0.04896 -0.24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13837 -0.226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6286512" y="5715016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7286644" y="5715016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8072462" y="5643578"/>
            <a:ext cx="714380" cy="83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0.16632 -0.22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06302 -0.231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02032 -0.2365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70214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Лист оценивания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21537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57322"/>
                <a:gridCol w="1714512"/>
                <a:gridCol w="1571636"/>
                <a:gridCol w="1571636"/>
                <a:gridCol w="928694"/>
                <a:gridCol w="107157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Таблица умножения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Сложение и вычитание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Уравнения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Геометрический материал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785786" y="4071942"/>
            <a:ext cx="785818" cy="714380"/>
          </a:xfrm>
          <a:prstGeom prst="rect">
            <a:avLst/>
          </a:prstGeom>
          <a:noFill/>
        </p:spPr>
      </p:pic>
      <p:pic>
        <p:nvPicPr>
          <p:cNvPr id="6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2500" t="22500" r="42500" b="60000"/>
          <a:stretch>
            <a:fillRect/>
          </a:stretch>
        </p:blipFill>
        <p:spPr bwMode="auto">
          <a:xfrm>
            <a:off x="785786" y="4071942"/>
            <a:ext cx="653147" cy="762006"/>
          </a:xfrm>
          <a:prstGeom prst="rect">
            <a:avLst/>
          </a:prstGeom>
          <a:noFill/>
        </p:spPr>
      </p:pic>
      <p:pic>
        <p:nvPicPr>
          <p:cNvPr id="7" name="Picture 2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80001" t="2500" r="4999" b="80000"/>
          <a:stretch>
            <a:fillRect/>
          </a:stretch>
        </p:blipFill>
        <p:spPr bwMode="auto">
          <a:xfrm>
            <a:off x="714348" y="3929066"/>
            <a:ext cx="714380" cy="833443"/>
          </a:xfrm>
          <a:prstGeom prst="rect">
            <a:avLst/>
          </a:prstGeom>
          <a:noFill/>
        </p:spPr>
      </p:pic>
      <p:pic>
        <p:nvPicPr>
          <p:cNvPr id="8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714348" y="4000504"/>
            <a:ext cx="785818" cy="714380"/>
          </a:xfrm>
          <a:prstGeom prst="rect">
            <a:avLst/>
          </a:prstGeom>
          <a:noFill/>
        </p:spPr>
      </p:pic>
      <p:pic>
        <p:nvPicPr>
          <p:cNvPr id="9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6715140" y="4143380"/>
            <a:ext cx="785818" cy="714380"/>
          </a:xfrm>
          <a:prstGeom prst="rect">
            <a:avLst/>
          </a:prstGeom>
          <a:noFill/>
        </p:spPr>
      </p:pic>
      <p:pic>
        <p:nvPicPr>
          <p:cNvPr id="10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7715272" y="4143380"/>
            <a:ext cx="785818" cy="714380"/>
          </a:xfrm>
          <a:prstGeom prst="rect">
            <a:avLst/>
          </a:prstGeom>
          <a:noFill/>
        </p:spPr>
      </p:pic>
      <p:pic>
        <p:nvPicPr>
          <p:cNvPr id="11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5429256" y="4143380"/>
            <a:ext cx="785818" cy="714380"/>
          </a:xfrm>
          <a:prstGeom prst="rect">
            <a:avLst/>
          </a:prstGeom>
          <a:noFill/>
        </p:spPr>
      </p:pic>
      <p:pic>
        <p:nvPicPr>
          <p:cNvPr id="12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3929058" y="4071942"/>
            <a:ext cx="785818" cy="714380"/>
          </a:xfrm>
          <a:prstGeom prst="rect">
            <a:avLst/>
          </a:prstGeom>
          <a:noFill/>
        </p:spPr>
      </p:pic>
      <p:pic>
        <p:nvPicPr>
          <p:cNvPr id="13" name="Picture 4" descr="http://images.vector-images.com/clp2/218162/clp724593.jpg"/>
          <p:cNvPicPr>
            <a:picLocks noChangeAspect="1" noChangeArrowheads="1"/>
          </p:cNvPicPr>
          <p:nvPr/>
        </p:nvPicPr>
        <p:blipFill>
          <a:blip r:embed="rId2"/>
          <a:srcRect l="41667" t="3333" r="40000" b="80000"/>
          <a:stretch>
            <a:fillRect/>
          </a:stretch>
        </p:blipFill>
        <p:spPr bwMode="auto">
          <a:xfrm>
            <a:off x="2285984" y="4071942"/>
            <a:ext cx="785818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2000240"/>
            <a:ext cx="74295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643182"/>
            <a:ext cx="74295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Стр.109 №6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XBELL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571612"/>
            <a:ext cx="4103687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5"/>
          <p:cNvSpPr>
            <a:spLocks noChangeArrowheads="1" noChangeShapeType="1" noTextEdit="1"/>
          </p:cNvSpPr>
          <p:nvPr/>
        </p:nvSpPr>
        <p:spPr bwMode="auto">
          <a:xfrm>
            <a:off x="611188" y="836613"/>
            <a:ext cx="8281987" cy="23050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5494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Спасибо за внимание</a:t>
            </a:r>
          </a:p>
        </p:txBody>
      </p:sp>
      <p:sp>
        <p:nvSpPr>
          <p:cNvPr id="16388" name="WordArt 6"/>
          <p:cNvSpPr>
            <a:spLocks noChangeArrowheads="1" noChangeShapeType="1" noTextEdit="1"/>
          </p:cNvSpPr>
          <p:nvPr/>
        </p:nvSpPr>
        <p:spPr bwMode="auto">
          <a:xfrm>
            <a:off x="430212" y="3714752"/>
            <a:ext cx="8713788" cy="18351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00CC"/>
                </a:solidFill>
                <a:latin typeface="Times New Roman"/>
                <a:cs typeface="Times New Roman"/>
              </a:rPr>
              <a:t>Прочных знаний вам, девчонки и мальчишки!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85860"/>
            <a:ext cx="435768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Запорошила дорожки, Разукрасила окошки. Радость детям подарила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И на санках прокатила.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RUFOR.ORG - Показать сообщение отдельно - Красивые зимние аним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214422"/>
            <a:ext cx="3786214" cy="4717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785926"/>
            <a:ext cx="74295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Здравствуй Зимушка-Зима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8434" name="Picture 2" descr="http://img1.liveinternet.ru/images/attach/c/5/93/996/93996155_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857496"/>
            <a:ext cx="2643206" cy="3524276"/>
          </a:xfrm>
          <a:prstGeom prst="rect">
            <a:avLst/>
          </a:prstGeom>
          <a:noFill/>
        </p:spPr>
      </p:pic>
      <p:pic>
        <p:nvPicPr>
          <p:cNvPr id="18436" name="Picture 4" descr="http://s60.radikal.ru/i168/1010/af/537cff2d7c59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857496"/>
            <a:ext cx="1643074" cy="2398648"/>
          </a:xfrm>
          <a:prstGeom prst="rect">
            <a:avLst/>
          </a:prstGeom>
          <a:noFill/>
        </p:spPr>
      </p:pic>
      <p:pic>
        <p:nvPicPr>
          <p:cNvPr id="18438" name="Picture 6" descr="http://img0.liveinternet.ru/images/attach/c/4/81/594/81594078_0_67f80_1e67040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928934"/>
            <a:ext cx="1738020" cy="252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00166" y="1357298"/>
            <a:ext cx="55299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Поиграем: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928802"/>
            <a:ext cx="54292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/>
              <a:t>Сколько ушей у трёх мышей? 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715140" y="1928802"/>
            <a:ext cx="164307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2*3=6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2643182"/>
            <a:ext cx="607223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/>
              <a:t>Сколько лап у двух медвежат?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71472" y="3500438"/>
            <a:ext cx="62151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/>
              <a:t>Сколько носов у четырех псов?</a:t>
            </a:r>
            <a:endParaRPr lang="ru-RU" sz="3200" dirty="0" smtClean="0"/>
          </a:p>
        </p:txBody>
      </p:sp>
      <p:sp>
        <p:nvSpPr>
          <p:cNvPr id="28" name="Прямоугольник 27"/>
          <p:cNvSpPr/>
          <p:nvPr/>
        </p:nvSpPr>
        <p:spPr>
          <a:xfrm>
            <a:off x="6929454" y="2714620"/>
            <a:ext cx="164307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4*2=8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000892" y="3500438"/>
            <a:ext cx="164307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4*1=4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286256"/>
            <a:ext cx="628654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/>
              <a:t>Сколько ушей у </a:t>
            </a:r>
            <a:r>
              <a:rPr lang="ru-RU" sz="3200" dirty="0" smtClean="0"/>
              <a:t>пяти малышей? 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72330" y="4286256"/>
            <a:ext cx="164307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5*2=10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7" grpId="0" animBg="1"/>
      <p:bldP spid="28" grpId="0" animBg="1"/>
      <p:bldP spid="29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1214422"/>
            <a:ext cx="552996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Разминка: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“Поймай снежинку”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2857496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3*4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3929066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3*9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28860" y="5500702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5*9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86512" y="3857628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4*8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4000504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6*6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928934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5*6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5072074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8*5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2714620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2*7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00306"/>
            <a:ext cx="1500198" cy="1392358"/>
          </a:xfrm>
          <a:prstGeom prst="rect">
            <a:avLst/>
          </a:prstGeom>
          <a:noFill/>
        </p:spPr>
      </p:pic>
      <p:pic>
        <p:nvPicPr>
          <p:cNvPr id="20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571744"/>
            <a:ext cx="1500198" cy="1392358"/>
          </a:xfrm>
          <a:prstGeom prst="rect">
            <a:avLst/>
          </a:prstGeom>
          <a:noFill/>
        </p:spPr>
      </p:pic>
      <p:pic>
        <p:nvPicPr>
          <p:cNvPr id="21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357430"/>
            <a:ext cx="1500198" cy="1392358"/>
          </a:xfrm>
          <a:prstGeom prst="rect">
            <a:avLst/>
          </a:prstGeom>
          <a:noFill/>
        </p:spPr>
      </p:pic>
      <p:pic>
        <p:nvPicPr>
          <p:cNvPr id="22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643314"/>
            <a:ext cx="1500198" cy="1392358"/>
          </a:xfrm>
          <a:prstGeom prst="rect">
            <a:avLst/>
          </a:prstGeom>
          <a:noFill/>
        </p:spPr>
      </p:pic>
      <p:pic>
        <p:nvPicPr>
          <p:cNvPr id="23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500438"/>
            <a:ext cx="1500198" cy="1392358"/>
          </a:xfrm>
          <a:prstGeom prst="rect">
            <a:avLst/>
          </a:prstGeom>
          <a:noFill/>
        </p:spPr>
      </p:pic>
      <p:pic>
        <p:nvPicPr>
          <p:cNvPr id="24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714752"/>
            <a:ext cx="1500198" cy="1392358"/>
          </a:xfrm>
          <a:prstGeom prst="rect">
            <a:avLst/>
          </a:prstGeom>
          <a:noFill/>
        </p:spPr>
      </p:pic>
      <p:pic>
        <p:nvPicPr>
          <p:cNvPr id="25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143512"/>
            <a:ext cx="1500198" cy="1392358"/>
          </a:xfrm>
          <a:prstGeom prst="rect">
            <a:avLst/>
          </a:prstGeom>
          <a:noFill/>
        </p:spPr>
      </p:pic>
      <p:pic>
        <p:nvPicPr>
          <p:cNvPr id="26" name="Picture 3" descr="http://s56.radikal.ru/i152/0911/01/195290f15329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5000636"/>
            <a:ext cx="1500198" cy="1392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5984" y="1857364"/>
            <a:ext cx="41415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“Кто быстрее?”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928662" y="4286256"/>
          <a:ext cx="7000926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642942"/>
                <a:gridCol w="714380"/>
                <a:gridCol w="714380"/>
                <a:gridCol w="642942"/>
                <a:gridCol w="714380"/>
                <a:gridCol w="714380"/>
                <a:gridCol w="642942"/>
                <a:gridCol w="714380"/>
                <a:gridCol w="642944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2357422" y="2643182"/>
            <a:ext cx="464347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в</a:t>
            </a:r>
            <a:r>
              <a:rPr kumimoji="0" lang="ru-RU" sz="54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=  с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85918" y="3429000"/>
            <a:ext cx="164307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Множитель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357554" y="3071810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72132" y="3429000"/>
            <a:ext cx="1643074" cy="7143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57356" y="5357826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00298" y="4786322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14678" y="4286256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7620" y="5357826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572000" y="4786322"/>
            <a:ext cx="571504" cy="5715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86380" y="4286256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000760" y="4786322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643702" y="5357826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86644" y="4786322"/>
            <a:ext cx="571504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28662" y="4286256"/>
            <a:ext cx="85725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928662" y="4857760"/>
            <a:ext cx="85725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5357826"/>
            <a:ext cx="85725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214678" y="2500306"/>
            <a:ext cx="2286016" cy="35719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643306" y="3429000"/>
            <a:ext cx="164307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Множитель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5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630</Words>
  <Application>Microsoft Office PowerPoint</Application>
  <PresentationFormat>Экран (4:3)</PresentationFormat>
  <Paragraphs>257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Admin</cp:lastModifiedBy>
  <cp:revision>52</cp:revision>
  <dcterms:created xsi:type="dcterms:W3CDTF">2013-12-04T14:53:15Z</dcterms:created>
  <dcterms:modified xsi:type="dcterms:W3CDTF">2014-12-11T16:20:53Z</dcterms:modified>
</cp:coreProperties>
</file>