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80" r:id="rId4"/>
    <p:sldId id="258" r:id="rId5"/>
    <p:sldId id="275" r:id="rId6"/>
    <p:sldId id="276" r:id="rId7"/>
    <p:sldId id="277" r:id="rId8"/>
    <p:sldId id="278" r:id="rId9"/>
    <p:sldId id="279" r:id="rId10"/>
    <p:sldId id="259" r:id="rId11"/>
    <p:sldId id="260" r:id="rId12"/>
    <p:sldId id="281" r:id="rId13"/>
    <p:sldId id="262" r:id="rId14"/>
    <p:sldId id="261" r:id="rId15"/>
    <p:sldId id="282" r:id="rId16"/>
    <p:sldId id="263" r:id="rId17"/>
    <p:sldId id="264" r:id="rId18"/>
    <p:sldId id="283" r:id="rId19"/>
    <p:sldId id="265" r:id="rId20"/>
    <p:sldId id="266" r:id="rId21"/>
    <p:sldId id="284" r:id="rId22"/>
    <p:sldId id="267" r:id="rId23"/>
    <p:sldId id="268" r:id="rId24"/>
    <p:sldId id="285" r:id="rId25"/>
    <p:sldId id="269" r:id="rId26"/>
    <p:sldId id="270" r:id="rId27"/>
    <p:sldId id="286" r:id="rId28"/>
    <p:sldId id="271" r:id="rId29"/>
    <p:sldId id="272" r:id="rId30"/>
    <p:sldId id="287" r:id="rId31"/>
    <p:sldId id="273" r:id="rId32"/>
    <p:sldId id="274" r:id="rId33"/>
    <p:sldId id="288" r:id="rId34"/>
    <p:sldId id="289" r:id="rId35"/>
    <p:sldId id="290" r:id="rId36"/>
    <p:sldId id="299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0" r:id="rId46"/>
    <p:sldId id="301" r:id="rId47"/>
    <p:sldId id="302" r:id="rId48"/>
    <p:sldId id="30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76672"/>
            <a:ext cx="8136904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err="1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Сабақтың тақырыбы:</a:t>
            </a:r>
            <a:endParaRPr lang="ru-RU" sz="6000" b="1" spc="5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«Жылдың төрт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мезгілі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6912768" cy="552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404664"/>
            <a:ext cx="9036496" cy="6120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Сұраулық шылауларды</a:t>
            </a:r>
            <a:r>
              <a:rPr lang="ru-RU" sz="52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жалға.</a:t>
            </a:r>
            <a:endParaRPr lang="ru-RU" sz="5200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Көл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?)</a:t>
            </a:r>
            <a:endParaRPr lang="ru-RU" sz="8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363272" cy="614129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Көл  ме</a:t>
            </a:r>
            <a:r>
              <a:rPr lang="ru-RU" sz="9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76672"/>
            <a:ext cx="5472608" cy="55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859216" cy="5853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Дала</a:t>
            </a:r>
          </a:p>
          <a:p>
            <a:pPr algn="ctr">
              <a:buNone/>
            </a:pPr>
            <a:endParaRPr lang="ru-RU" sz="8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8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8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8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sz="8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467600" cy="599728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Дала </a:t>
            </a:r>
            <a:r>
              <a:rPr lang="ru-RU" sz="9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9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5184576" cy="527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467600" cy="51331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жұлдыз</a:t>
            </a:r>
            <a:endParaRPr lang="ru-RU" sz="88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88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(ба? </a:t>
            </a:r>
            <a:r>
              <a:rPr lang="ru-RU" sz="88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8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Жұлдыз  </a:t>
            </a:r>
            <a:r>
              <a:rPr lang="ru-RU" sz="96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ба?</a:t>
            </a:r>
            <a:endParaRPr lang="ru-RU" sz="96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5184576" cy="549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030.radikal.ru/1103/9c/853e6912f664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056" cy="350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554678038" descr="&amp;Dcy;&amp;ocy;&amp;rcy;&amp;ocy;&amp;gcy;&amp;acy; &amp;chcy;&amp;iecy;&amp;rcy;&amp;iecy;&amp;zcy; &amp;zcy;&amp;iecy;&amp;lcy;&amp;iecy;&amp;ncy;&amp;ycy;&amp;iecy; &amp;pcy;&amp;ocy;&amp;lcy;&amp;ya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"/>
            <a:ext cx="457200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ds15-smorgon.grodno.unibel.by/sm.aspx?uid=194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185"/>
            <a:ext cx="4860032" cy="353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g-fotki.yandex.ru/get/4714/82881001.372/0_791c6_813e299b_X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212976"/>
            <a:ext cx="4283968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6858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             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Көктем  </a:t>
            </a:r>
            <a:r>
              <a:rPr lang="ru-RU" b="1" dirty="0" err="1" smtClean="0">
                <a:solidFill>
                  <a:schemeClr val="tx1"/>
                </a:solidFill>
              </a:rPr>
              <a:t>                        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Жаз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Күз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   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                                                      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Қыс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Өзен</a:t>
            </a:r>
            <a:endParaRPr lang="ru-RU" sz="8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8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(ба? </a:t>
            </a:r>
            <a:r>
              <a:rPr lang="ru-RU" sz="8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8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Өзен  бе</a:t>
            </a:r>
            <a:r>
              <a:rPr lang="ru-RU" sz="96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5328592" cy="5637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i="1" dirty="0" err="1" smtClean="0">
                <a:latin typeface="Times New Roman" pitchFamily="18" charset="0"/>
                <a:cs typeface="Times New Roman" pitchFamily="18" charset="0"/>
              </a:rPr>
              <a:t>Табиғат</a:t>
            </a:r>
            <a:endParaRPr lang="ru-RU" sz="8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8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8800" i="1" dirty="0" err="1" smtClean="0">
                <a:latin typeface="Times New Roman" pitchFamily="18" charset="0"/>
                <a:cs typeface="Times New Roman" pitchFamily="18" charset="0"/>
              </a:rPr>
              <a:t>па?пе</a:t>
            </a:r>
            <a:r>
              <a:rPr lang="ru-RU" sz="8800" i="1" dirty="0" smtClean="0"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9600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Табиғат </a:t>
            </a:r>
            <a:r>
              <a:rPr lang="ru-RU" sz="96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па?</a:t>
            </a:r>
            <a:endParaRPr lang="ru-RU" sz="9600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604867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Көп</a:t>
            </a:r>
            <a:endParaRPr lang="ru-RU" sz="8800" i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8800" i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(па? </a:t>
            </a:r>
            <a:r>
              <a:rPr lang="ru-RU" sz="8800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88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Көп пе</a:t>
            </a:r>
            <a:r>
              <a:rPr lang="ru-RU" sz="96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620688"/>
            <a:ext cx="533814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Күз</a:t>
            </a:r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8800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(ба? </a:t>
            </a:r>
            <a:r>
              <a:rPr lang="ru-RU" sz="88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mksco.ru/_ph/9/2/77016886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7504"/>
            <a:ext cx="9144000" cy="1029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1143000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54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Жаз</a:t>
            </a: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елі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Күз бе</a:t>
            </a:r>
            <a:r>
              <a:rPr lang="ru-RU" sz="9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vclass7gim.ru/Novosti/derevo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11256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Жаз</a:t>
            </a:r>
            <a:endParaRPr lang="ru-RU" sz="8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8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(ба? </a:t>
            </a:r>
            <a:r>
              <a:rPr lang="ru-RU" sz="8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8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Жаз</a:t>
            </a:r>
            <a:r>
              <a:rPr lang="ru-RU" sz="96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ба?</a:t>
            </a:r>
            <a:endParaRPr lang="ru-RU" sz="96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8075240" cy="59252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i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Сабақ</a:t>
            </a:r>
            <a:r>
              <a:rPr lang="ru-RU" sz="80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8000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(па? </a:t>
            </a:r>
            <a:r>
              <a:rPr lang="ru-RU" sz="8000" i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80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8000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467600" cy="599728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9600" i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i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Сабақ  </a:t>
            </a:r>
            <a:r>
              <a:rPr lang="ru-RU" sz="96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па?</a:t>
            </a:r>
            <a:endParaRPr lang="ru-RU" sz="9600" i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4desktop.ru/wallpaper/4desktop_ru_Ozero_1024_1090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7467600" cy="100811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Күз  елі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stihi.ru/pics/2009/10/03/6230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764704"/>
            <a:ext cx="4211960" cy="2290266"/>
          </a:xfrm>
        </p:spPr>
        <p:txBody>
          <a:bodyPr>
            <a:normAutofit fontScale="90000"/>
          </a:bodyPr>
          <a:lstStyle/>
          <a:p>
            <a: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Күз патшасы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Сөзжұмбақты  шешейік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/>
          <a:lstStyle/>
          <a:p>
            <a:pPr marL="457200" indent="-457200" algn="ctr">
              <a:buFont typeface="+mj-lt"/>
              <a:buAutoNum type="arabicPeriod"/>
            </a:pP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Күзде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жауады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Күзде ағаштардан сусып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жерге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түседі?</a:t>
            </a:r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Қысы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жазы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ағаш?</a:t>
            </a:r>
            <a:endParaRPr lang="ru-RU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Күздің бірінші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айы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Күздің екінші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айы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Күздің үшінші айы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>
              <a:buAutoNum type="arabicPeriod"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57200" indent="-457200">
              <a:buNone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greenmama.ua/dn_images/00/88/72/86/1197614374222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467600" cy="1143000"/>
          </a:xfrm>
        </p:spPr>
        <p:txBody>
          <a:bodyPr/>
          <a:lstStyle/>
          <a:p>
            <a:r>
              <a:rPr lang="ru-RU" dirty="0" smtClean="0"/>
              <a:t>                             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Қыс  елі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570924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Қолы жоқ сурет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салады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Тісі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жоқ тістеп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      </a:t>
            </a:r>
            <a:r>
              <a:rPr lang="ru-RU" i="1" dirty="0" smtClean="0"/>
              <a:t>   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g15.nnm.ru/9/4/0/7/3/32bcb8d9cdb9915a47198391c01_prev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Қыс патшасы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Жазбаша</a:t>
            </a:r>
            <a:r>
              <a:rPr lang="ru-RU" sz="2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тапсырманы</a:t>
            </a:r>
            <a:r>
              <a:rPr lang="ru-RU" sz="2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орындау</a:t>
            </a:r>
            <a:r>
              <a:rPr lang="ru-RU" sz="2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145-бет 3- </a:t>
            </a:r>
            <a:r>
              <a:rPr lang="ru-RU" sz="2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жаттығу.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көп нүктенің орнына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сөзді қойып жаз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984248"/>
            <a:ext cx="8424936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Бүгін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….  .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Біз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….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серуенге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шықтық.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Далада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…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жауып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тұр.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райы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…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32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Керекті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сөздер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жаңбыр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жексенбі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табиғатқа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76672"/>
            <a:ext cx="8640960" cy="5997280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Бүгін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400" i="1" u="sng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жексенбі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Біз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u="sng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табиғатқа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серуенге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шықтық.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Далада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i="1" u="sng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жаңбыр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 жауып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тұр.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райы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u="sng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://www.stihi.ru/pics/2012/08/07/6043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Көктем  елі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g-fotki.yandex.ru/get/3912/sunny-fanny.50/0_34d96_7085be44_L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188640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Көктем  патшасы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Көктемнің сұрақтары.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640960" cy="5133184"/>
          </a:xfrm>
        </p:spPr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1.Көктемде қандай құстар ұшып келеді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 algn="ctr">
              <a:buNone/>
            </a:pPr>
            <a:endParaRPr lang="ru-RU" sz="3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Көктемде алғаш қандай гүлдер шығады?</a:t>
            </a:r>
            <a:endParaRPr lang="ru-RU" sz="3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endParaRPr lang="ru-RU" sz="3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Көктемде қандай мейрамдар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0"/>
            <a:ext cx="4860032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3419871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06941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212976"/>
            <a:ext cx="280831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http://i005.radikal.ru/0803/fe/3e5c5c3562e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212976"/>
            <a:ext cx="2915816" cy="36450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676456" cy="63227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ҰЗАҚ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БҰЛБҰЛ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ҚАРАТОРҒАЙ                БОЗТОРҒАЙ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ҚАРЛЫҒАШ   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0168" y="3212976"/>
            <a:ext cx="458383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644008" cy="328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6" descr="http://i066.radikal.ru/1002/63/651a2b273fe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"/>
            <a:ext cx="4572000" cy="35730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4136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НӘРКЕС        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САРЫГҮЛ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ҚЫЗҒАЛДАҚ                                                    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Бәйшешек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Көктемнің </a:t>
            </a:r>
            <a:r>
              <a:rPr lang="ru-RU" sz="4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мейрамдар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Наурыз-Халықаралық әйелдер күні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мейрамы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Жыл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басы)</a:t>
            </a:r>
          </a:p>
          <a:p>
            <a:pPr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мамыр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Қазақстан халқының  Бірлігі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Күні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мамыр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Отан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Қорғаушылар  күні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мамыр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Жеңіс 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күні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643192" cy="570924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Қолы жоқ сурет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салады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Тісі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жоқ тістеп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5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4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algn="ctr">
              <a:buNone/>
            </a:pPr>
            <a:r>
              <a:rPr lang="ru-RU" sz="57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57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Аяз</a:t>
            </a:r>
            <a:r>
              <a:rPr lang="ru-RU" sz="57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5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      </a:t>
            </a:r>
            <a:r>
              <a:rPr lang="ru-RU" i="1" dirty="0" smtClean="0"/>
              <a:t>   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76672"/>
            <a:ext cx="9144000" cy="5997280"/>
          </a:xfrm>
        </p:spPr>
        <p:txBody>
          <a:bodyPr>
            <a:normAutofit/>
          </a:bodyPr>
          <a:lstStyle/>
          <a:p>
            <a:pPr>
              <a:buNone/>
            </a:pPr>
            <a:endParaRPr lang="kk-KZ" sz="72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7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Қанаты жоқ –ұшады,</a:t>
            </a:r>
            <a:br>
              <a:rPr lang="kk-KZ" sz="7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7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Аяғы жоқ – қашады</a:t>
            </a:r>
            <a:r>
              <a:rPr lang="kk-KZ" sz="7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dirty="0" smtClean="0"/>
              <a:t> </a:t>
            </a:r>
          </a:p>
          <a:p>
            <a:pPr>
              <a:buNone/>
            </a:pPr>
            <a:r>
              <a:rPr lang="kk-KZ" dirty="0" smtClean="0"/>
              <a:t/>
            </a:r>
            <a:br>
              <a:rPr lang="kk-KZ" dirty="0" smtClean="0"/>
            </a:br>
            <a:endParaRPr lang="kk-KZ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476672"/>
            <a:ext cx="9036496" cy="5997280"/>
          </a:xfrm>
        </p:spPr>
        <p:txBody>
          <a:bodyPr>
            <a:normAutofit/>
          </a:bodyPr>
          <a:lstStyle/>
          <a:p>
            <a:pPr>
              <a:buNone/>
            </a:pPr>
            <a:endParaRPr lang="kk-KZ" sz="72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7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Қанаты жоқ –ұшады,</a:t>
            </a:r>
            <a:br>
              <a:rPr lang="kk-KZ" sz="7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7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Аяғы жоқ – қашады</a:t>
            </a:r>
            <a:r>
              <a:rPr lang="kk-KZ" sz="7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dirty="0" smtClean="0"/>
              <a:t> </a:t>
            </a:r>
          </a:p>
          <a:p>
            <a:pPr algn="ctr">
              <a:buNone/>
            </a:pP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                                                              </a:t>
            </a:r>
            <a:r>
              <a:rPr lang="kk-KZ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</a:t>
            </a:r>
            <a:endParaRPr lang="kk-KZ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91264" cy="6069288"/>
          </a:xfrm>
        </p:spPr>
        <p:txBody>
          <a:bodyPr/>
          <a:lstStyle/>
          <a:p>
            <a:pPr algn="ctr">
              <a:buNone/>
            </a:pPr>
            <a:endParaRPr lang="kk-KZ" sz="8000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Аспаннан түседі,</a:t>
            </a:r>
            <a:br>
              <a:rPr lang="kk-KZ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 ішеді. </a:t>
            </a:r>
            <a:r>
              <a:rPr lang="kk-KZ" i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kk-KZ" dirty="0" smtClean="0"/>
              <a:t>  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19256" cy="606928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kk-KZ" sz="8000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Аспаннан түседі,</a:t>
            </a:r>
            <a:br>
              <a:rPr lang="kk-KZ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 ішеді.</a:t>
            </a:r>
          </a:p>
          <a:p>
            <a:pPr algn="ctr">
              <a:buNone/>
            </a:pPr>
            <a:r>
              <a:rPr lang="kk-KZ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 algn="ctr">
              <a:buNone/>
            </a:pPr>
            <a:r>
              <a:rPr lang="kk-KZ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Жа</a:t>
            </a:r>
            <a:r>
              <a:rPr lang="ru-RU" sz="36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kk-KZ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быр   </a:t>
            </a:r>
            <a:r>
              <a:rPr lang="kk-KZ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577</TotalTime>
  <Words>283</Words>
  <Application>Microsoft Office PowerPoint</Application>
  <PresentationFormat>Экран (4:3)</PresentationFormat>
  <Paragraphs>105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Эркер</vt:lpstr>
      <vt:lpstr>Слайд 1</vt:lpstr>
      <vt:lpstr>                         Көктем                           Жаз         Күз                                                                                      Қыс</vt:lpstr>
      <vt:lpstr>                 Жаз елі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    Күз  елі</vt:lpstr>
      <vt:lpstr>   Күз патшасы</vt:lpstr>
      <vt:lpstr>Сөзжұмбақты  шешейік</vt:lpstr>
      <vt:lpstr>                              Қыс  елі</vt:lpstr>
      <vt:lpstr>Қыс патшасы</vt:lpstr>
      <vt:lpstr>                  Жазбаша тапсырманы орындау.                                 145-бет 3- жаттығу. Тапсырма: көп нүктенің орнына тиісті сөзді қойып жаз.</vt:lpstr>
      <vt:lpstr>Слайд 42</vt:lpstr>
      <vt:lpstr>Көктем  елі</vt:lpstr>
      <vt:lpstr>Көктем  патшасы</vt:lpstr>
      <vt:lpstr>Көктемнің сұрақтары.</vt:lpstr>
      <vt:lpstr>                                                                                                  ҰЗАҚ                           БҰЛБҰЛ                                 ҚАРАТОРҒАЙ                БОЗТОРҒАЙ        ҚАРЛЫҒАШ          </vt:lpstr>
      <vt:lpstr>                   НӘРКЕС                                                                                                 САРЫГҮЛ        ҚЫЗҒАЛДАҚ                                                     Бәйшешек</vt:lpstr>
      <vt:lpstr>  Көктемнің мейрамдар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hp</cp:lastModifiedBy>
  <cp:revision>57</cp:revision>
  <dcterms:modified xsi:type="dcterms:W3CDTF">2013-03-14T18:10:25Z</dcterms:modified>
</cp:coreProperties>
</file>