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57" r:id="rId4"/>
    <p:sldId id="258" r:id="rId5"/>
    <p:sldId id="286" r:id="rId6"/>
    <p:sldId id="287" r:id="rId7"/>
    <p:sldId id="288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70373B-30EF-4E5F-9F21-3961F3E21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6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FF7FEF-A908-4D39-8475-69038AE382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68F63-768C-4361-9B41-2920B774C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3690-BE54-4179-9134-BEEA8321B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2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EC12-F308-4046-A683-1D575531E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7E399-20F3-4AF2-9EC0-AF89DF2F3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BAA1-E2A2-4E62-9E79-3F05BEDB0C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8E18-CD6E-4638-9478-A309A02DD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E3854-2150-4C38-9059-EA7654313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6CE4C-CA9C-4712-A11F-140A6BEB1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F666-55FA-4991-A748-F3FE69862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1BBEC-8239-4C38-A4E9-85D2EBD07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5265B-379B-4900-BC52-5981600222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1700808"/>
            <a:ext cx="5638800" cy="1012825"/>
          </a:xfrm>
        </p:spPr>
        <p:txBody>
          <a:bodyPr/>
          <a:lstStyle/>
          <a:p>
            <a:r>
              <a:rPr lang="ru-RU" sz="3200" dirty="0" smtClean="0"/>
              <a:t>Использование информационных технологий как средство стимулирования учебной деятельности при изучении иностранного языка.</a:t>
            </a:r>
            <a:endParaRPr lang="en-US" sz="32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5562600" y="332656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1494" y="4725144"/>
            <a:ext cx="5169024" cy="53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gray">
          <a:xfrm>
            <a:off x="1257300" y="2819399"/>
            <a:ext cx="7635180" cy="3428877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7256" dir="446855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160700" y="2701925"/>
            <a:ext cx="3888134" cy="1209799"/>
            <a:chOff x="1383" y="1452"/>
            <a:chExt cx="2826" cy="596"/>
          </a:xfrm>
        </p:grpSpPr>
        <p:sp>
          <p:nvSpPr>
            <p:cNvPr id="29701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4" name="AutoShape 8"/>
          <p:cNvSpPr>
            <a:spLocks noChangeArrowheads="1"/>
          </p:cNvSpPr>
          <p:nvPr/>
        </p:nvSpPr>
        <p:spPr bwMode="gray">
          <a:xfrm>
            <a:off x="3540506" y="3134853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ltGray">
          <a:xfrm>
            <a:off x="1257300" y="2301876"/>
            <a:ext cx="2551545" cy="915972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gray">
          <a:xfrm>
            <a:off x="4588718" y="2196721"/>
            <a:ext cx="566737" cy="15367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ltGray">
          <a:xfrm>
            <a:off x="3388348" y="934004"/>
            <a:ext cx="3268083" cy="132114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gray">
          <a:xfrm>
            <a:off x="5868684" y="3134853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ltGray">
          <a:xfrm>
            <a:off x="6209333" y="2196720"/>
            <a:ext cx="2683147" cy="938133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gray">
          <a:xfrm>
            <a:off x="1115616" y="2619344"/>
            <a:ext cx="2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Дифференциация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gray">
          <a:xfrm>
            <a:off x="6204818" y="2526228"/>
            <a:ext cx="2508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Индивидуализация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gray">
          <a:xfrm>
            <a:off x="3388348" y="1198838"/>
            <a:ext cx="28675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Личностно- ориентированный подход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gray">
          <a:xfrm rot="1218268">
            <a:off x="1964279" y="5375309"/>
            <a:ext cx="1621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C1C1C"/>
                </a:solidFill>
              </a:rPr>
              <a:t>способности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gray">
          <a:xfrm rot="20107306">
            <a:off x="6243471" y="5194430"/>
            <a:ext cx="2614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1C1C"/>
                </a:solidFill>
              </a:rPr>
              <a:t>у</a:t>
            </a:r>
            <a:r>
              <a:rPr lang="ru-RU" dirty="0" smtClean="0">
                <a:solidFill>
                  <a:srgbClr val="1C1C1C"/>
                </a:solidFill>
              </a:rPr>
              <a:t>ровень </a:t>
            </a:r>
            <a:r>
              <a:rPr lang="ru-RU" dirty="0" err="1" smtClean="0">
                <a:solidFill>
                  <a:srgbClr val="1C1C1C"/>
                </a:solidFill>
              </a:rPr>
              <a:t>обученности</a:t>
            </a: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29716" name="Group 20"/>
          <p:cNvGrpSpPr>
            <a:grpSpLocks/>
          </p:cNvGrpSpPr>
          <p:nvPr/>
        </p:nvGrpSpPr>
        <p:grpSpPr bwMode="auto">
          <a:xfrm>
            <a:off x="3871913" y="4362928"/>
            <a:ext cx="2514600" cy="2438400"/>
            <a:chOff x="2457" y="2000"/>
            <a:chExt cx="901" cy="888"/>
          </a:xfrm>
        </p:grpSpPr>
        <p:pic>
          <p:nvPicPr>
            <p:cNvPr id="29717" name="Picture 2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8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20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9721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9722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23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24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25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72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9727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28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29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30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9731" name="Text Box 35"/>
          <p:cNvSpPr txBox="1">
            <a:spLocks noChangeArrowheads="1"/>
          </p:cNvSpPr>
          <p:nvPr/>
        </p:nvSpPr>
        <p:spPr bwMode="gray">
          <a:xfrm>
            <a:off x="3834530" y="5014081"/>
            <a:ext cx="2535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Цель использования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289604" y="917402"/>
            <a:ext cx="8470900" cy="4162426"/>
            <a:chOff x="82" y="1925"/>
            <a:chExt cx="5336" cy="2622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ltGray">
            <a:xfrm>
              <a:off x="1373" y="2296"/>
              <a:ext cx="4045" cy="22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673" y="2673"/>
              <a:ext cx="3446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400" b="1" dirty="0" smtClean="0"/>
                <a:t>Это глобальный процесс, особенность которого состоит в том, что доминирующим видом деятельности является сбор, накопление, обработка, хранение, передача и использование информации.</a:t>
              </a:r>
              <a:endParaRPr lang="en-US" sz="2400" b="1" dirty="0"/>
            </a:p>
          </p:txBody>
        </p:sp>
        <p:pic>
          <p:nvPicPr>
            <p:cNvPr id="28" name="Picture 22" descr="YG_circl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1925"/>
              <a:ext cx="1591" cy="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gray">
            <a:xfrm>
              <a:off x="426" y="2303"/>
              <a:ext cx="90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err="1" smtClean="0"/>
                <a:t>Иформатизация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Постеры</a:t>
            </a:r>
            <a:endParaRPr lang="en-US" dirty="0"/>
          </a:p>
        </p:txBody>
      </p:sp>
      <p:pic>
        <p:nvPicPr>
          <p:cNvPr id="9222" name="Picture 6" descr="C:\Users\Admin\Desktop\Еськова Е.С 2003\Фото\4\SAM_3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esktop\Еськова Е.С 2003\Фото\4\SAM_3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39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934200" cy="914400"/>
          </a:xfrm>
        </p:spPr>
        <p:txBody>
          <a:bodyPr/>
          <a:lstStyle/>
          <a:p>
            <a:r>
              <a:rPr lang="ru-RU" dirty="0" smtClean="0"/>
              <a:t>Электронные словари</a:t>
            </a:r>
            <a:endParaRPr lang="en-US" dirty="0"/>
          </a:p>
        </p:txBody>
      </p:sp>
      <p:pic>
        <p:nvPicPr>
          <p:cNvPr id="43010" name="Picture 2" descr="C:\Users\Admin\Desktop\Еськова Е.С 2003\Фото\2\SAM_3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Admin\Desktop\Еськова Е.С 2003\Фото\4\SAM_3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06896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934200" cy="9144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Bridge to England</a:t>
            </a:r>
            <a:r>
              <a:rPr lang="ru-RU" dirty="0" smtClean="0"/>
              <a:t>»</a:t>
            </a:r>
            <a:endParaRPr lang="en-US" dirty="0"/>
          </a:p>
        </p:txBody>
      </p:sp>
      <p:pic>
        <p:nvPicPr>
          <p:cNvPr id="44037" name="Picture 5" descr="C:\Users\Admin\Desktop\упражнен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4"/>
          <a:stretch/>
        </p:blipFill>
        <p:spPr bwMode="auto">
          <a:xfrm>
            <a:off x="611560" y="1052736"/>
            <a:ext cx="3600400" cy="26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C:\Users\Admin\Desktop\стра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812869" cy="28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C:\Users\Admin\Desktop\национальнос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675962" cy="27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934200" cy="914400"/>
          </a:xfrm>
        </p:spPr>
        <p:txBody>
          <a:bodyPr/>
          <a:lstStyle/>
          <a:p>
            <a:r>
              <a:rPr lang="ru-RU" dirty="0" smtClean="0"/>
              <a:t>Виртуальные туры</a:t>
            </a: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1581763"/>
            <a:ext cx="3322712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www.streetvi.ru</a:t>
            </a:r>
            <a:endParaRPr lang="ru-RU" dirty="0"/>
          </a:p>
        </p:txBody>
      </p:sp>
      <p:pic>
        <p:nvPicPr>
          <p:cNvPr id="45058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2" y="980728"/>
            <a:ext cx="46076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8693" y="4149080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www.visitlondon.com</a:t>
            </a:r>
            <a:endParaRPr lang="ru-RU" sz="3200" dirty="0"/>
          </a:p>
        </p:txBody>
      </p:sp>
      <p:pic>
        <p:nvPicPr>
          <p:cNvPr id="45059" name="Picture 3" descr="C:\Users\Admin\Desktop\Безымянны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2" y="3743871"/>
            <a:ext cx="4602831" cy="27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2348880"/>
            <a:ext cx="5638800" cy="1012825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лад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</Template>
  <TotalTime>93</TotalTime>
  <Words>68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Wingdings</vt:lpstr>
      <vt:lpstr>Доклад</vt:lpstr>
      <vt:lpstr>Использование информационных технологий как средство стимулирования учебной деятельности при изучении иностранного языка.</vt:lpstr>
      <vt:lpstr>Презентация PowerPoint</vt:lpstr>
      <vt:lpstr>Презентация PowerPoint</vt:lpstr>
      <vt:lpstr>Постеры</vt:lpstr>
      <vt:lpstr>Электронные словари</vt:lpstr>
      <vt:lpstr>«Bridge to England»</vt:lpstr>
      <vt:lpstr>Виртуальные туры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как средство стимулирования учебной деятельности при изучении иностранного языка.</dc:title>
  <dc:creator>Admin</dc:creator>
  <cp:lastModifiedBy>USR12</cp:lastModifiedBy>
  <cp:revision>10</cp:revision>
  <dcterms:created xsi:type="dcterms:W3CDTF">2014-11-10T11:57:56Z</dcterms:created>
  <dcterms:modified xsi:type="dcterms:W3CDTF">2014-12-10T03:29:18Z</dcterms:modified>
</cp:coreProperties>
</file>