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68" r:id="rId2"/>
    <p:sldId id="256" r:id="rId3"/>
    <p:sldId id="257" r:id="rId4"/>
    <p:sldId id="258" r:id="rId5"/>
    <p:sldId id="259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06.12.2013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06.12.2013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06.12.2013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06.12.2013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06.12.2013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28728" y="2000240"/>
            <a:ext cx="7406640" cy="1472184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accent4"/>
                </a:solidFill>
                <a:effectLst/>
                <a:latin typeface="Times New Roman" pitchFamily="18" charset="0"/>
                <a:cs typeface="Times New Roman" pitchFamily="18" charset="0"/>
              </a:rPr>
              <a:t>Роль руководителя во внедрении инноваций в ДОУ</a:t>
            </a:r>
            <a:endParaRPr lang="ru-RU" b="1" dirty="0">
              <a:solidFill>
                <a:schemeClr val="accent4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4000" dirty="0" smtClean="0">
                <a:solidFill>
                  <a:schemeClr val="accent4"/>
                </a:solidFill>
                <a:latin typeface="Times New Roman" pitchFamily="18" charset="0"/>
                <a:cs typeface="Times New Roman" pitchFamily="18" charset="0"/>
              </a:rPr>
              <a:t>      Переход к инновационной работе возможен лишь при условии создания соответствующей прогрессивной модели управления.</a:t>
            </a:r>
            <a:endParaRPr lang="ru-RU" sz="4000" dirty="0">
              <a:solidFill>
                <a:schemeClr val="accent4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>
                <a:solidFill>
                  <a:schemeClr val="accent4"/>
                </a:solidFill>
                <a:latin typeface="Times New Roman" pitchFamily="18" charset="0"/>
                <a:cs typeface="Times New Roman" pitchFamily="18" charset="0"/>
              </a:rPr>
              <a:t>   При этом необходимы особые управленческие действия руководителя по подготовке коллектива к работе в режиме становления, формирования и развития инновационной культуры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57290" y="4143380"/>
            <a:ext cx="7406640" cy="1472184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>Представления об управленческой деятельности руководителя образовательного учреждения как профессиональной, базирующейся на науке управления образованием, стали формироваться только к 90-м гг. XX в. Сегодня заведующий детским садом – это не только должность, но и профессия со всеми присущими профессиональной деятельности структурными компонентами.</a:t>
            </a:r>
            <a:endParaRPr lang="ru-RU" sz="2800" dirty="0"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14414" y="1142984"/>
            <a:ext cx="7498080" cy="48006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  Происходящие изменения в сфере образования определяют необходимость обновления управленческой деятельности заведующего дошкольным образовательным учреждением (ДОУ) посредством </a:t>
            </a:r>
            <a:r>
              <a:rPr lang="ru-RU" sz="3600" u="sng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использования инноваций</a:t>
            </a:r>
            <a:endParaRPr lang="ru-RU" sz="3600" dirty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57290" y="714356"/>
            <a:ext cx="749808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accent5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Внедрение инноваций в сферу руководства учреждением предполагает </a:t>
            </a:r>
            <a:endParaRPr lang="ru-RU" dirty="0">
              <a:solidFill>
                <a:schemeClr val="accent5">
                  <a:lumMod val="7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040276"/>
            <a:ext cx="8229600" cy="4389120"/>
          </a:xfrm>
        </p:spPr>
        <p:txBody>
          <a:bodyPr/>
          <a:lstStyle/>
          <a:p>
            <a:endParaRPr lang="ru-RU" dirty="0" smtClean="0"/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постепенное обновление содержания, методов управления, что, в конечном итоге, оказывает влияние на воспитание и обучение детей.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u="sng" dirty="0" smtClean="0">
                <a:solidFill>
                  <a:schemeClr val="accent5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Особенности использования инноваций</a:t>
            </a:r>
            <a:r>
              <a:rPr lang="ru-RU" dirty="0" smtClean="0">
                <a:solidFill>
                  <a:schemeClr val="accent5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>
              <a:solidFill>
                <a:schemeClr val="accent5">
                  <a:lumMod val="7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645920" y="1643050"/>
            <a:ext cx="7498080" cy="48006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в управлении ДОУ недостаточно отражены в теории управления. Несмотря на острую потребность практики в совершенствовании управления ДОУ, вне поля зрения исследователей остался процесс внедрения нововведений в управленческую деятельность заведующего ДОУ, чем и определяется актуальность этого вопроса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  Эти качества можно развивать самостоятельно через разные формы самообразования</a:t>
            </a:r>
            <a:r>
              <a:rPr lang="ru-RU" sz="44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4400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728" y="1142984"/>
            <a:ext cx="7498080" cy="4800600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Усложнение и изменение содержания дошкольного образования требует </a:t>
            </a:r>
            <a:r>
              <a:rPr lang="ru-RU" sz="4000" i="1" u="sng" dirty="0" smtClean="0">
                <a:solidFill>
                  <a:schemeClr val="accent4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новых подходов к управлению.</a:t>
            </a:r>
            <a:r>
              <a:rPr lang="ru-RU" sz="4000" dirty="0" smtClean="0">
                <a:solidFill>
                  <a:schemeClr val="accent4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Директивное управление в режиме жесткого выполнения указаний уходит в прошлое.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accent4"/>
                </a:solidFill>
                <a:effectLst/>
                <a:latin typeface="Times New Roman" pitchFamily="18" charset="0"/>
                <a:cs typeface="Times New Roman" pitchFamily="18" charset="0"/>
              </a:rPr>
              <a:t>Изменение функционала предполагает </a:t>
            </a:r>
            <a:endParaRPr lang="ru-RU" b="1" dirty="0">
              <a:solidFill>
                <a:schemeClr val="accent4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728" y="1571612"/>
            <a:ext cx="7498080" cy="48006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  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переход от командно-административной системы управления к горизонтальной системе профессионального сотрудничества, к выработке корпоративного стиля управления, учитывающего личностные способности и возможности каждого сотрудника коллектива.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4"/>
                </a:solidFill>
                <a:effectLst/>
                <a:latin typeface="Times New Roman" pitchFamily="18" charset="0"/>
                <a:cs typeface="Times New Roman" pitchFamily="18" charset="0"/>
              </a:rPr>
              <a:t>Таким образом</a:t>
            </a:r>
            <a:endParaRPr lang="ru-RU" dirty="0">
              <a:solidFill>
                <a:schemeClr val="accent4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  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грамотно выстроенная система управления позволяет руководителю значительно повысить качество воспитательно-образовательного процесса, профессиональную компетентность педагогов, способствует эффективному взаимодействию с социальными партнерами и обеспечивает конкурентоспо­собность ДОУ на рынке образовательных услуг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56</TotalTime>
  <Words>282</Words>
  <PresentationFormat>Экран (4:3)</PresentationFormat>
  <Paragraphs>17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Поток</vt:lpstr>
      <vt:lpstr>Роль руководителя во внедрении инноваций в ДОУ</vt:lpstr>
      <vt:lpstr>Представления об управленческой деятельности руководителя образовательного учреждения как профессиональной, базирующейся на науке управления образованием, стали формироваться только к 90-м гг. XX в. Сегодня заведующий детским садом – это не только должность, но и профессия со всеми присущими профессиональной деятельности структурными компонентами.</vt:lpstr>
      <vt:lpstr>Слайд 3</vt:lpstr>
      <vt:lpstr>Внедрение инноваций в сферу руководства учреждением предполагает </vt:lpstr>
      <vt:lpstr>Особенности использования инноваций </vt:lpstr>
      <vt:lpstr>Слайд 6</vt:lpstr>
      <vt:lpstr>Слайд 7</vt:lpstr>
      <vt:lpstr>Изменение функционала предполагает </vt:lpstr>
      <vt:lpstr>Таким образом</vt:lpstr>
      <vt:lpstr>Слайд 10</vt:lpstr>
      <vt:lpstr>Слайд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Представления об управленческой деятельности руководителя образовательного учреждения как профессиональной, базирующейся на науке управления образованием, стали формироваться только к 90-м гг. XX в. Сегодня заведующий детским садом – это не только должность, но и профессия со всеми присущими профессиональной деятельности структурными компонентами.</dc:title>
  <dc:creator>Админ</dc:creator>
  <cp:lastModifiedBy>Администратор</cp:lastModifiedBy>
  <cp:revision>8</cp:revision>
  <dcterms:created xsi:type="dcterms:W3CDTF">2013-12-05T15:11:54Z</dcterms:created>
  <dcterms:modified xsi:type="dcterms:W3CDTF">2013-12-06T07:14:42Z</dcterms:modified>
</cp:coreProperties>
</file>