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23" r:id="rId2"/>
  </p:sldMasterIdLst>
  <p:notesMasterIdLst>
    <p:notesMasterId r:id="rId21"/>
  </p:notesMasterIdLst>
  <p:sldIdLst>
    <p:sldId id="281" r:id="rId3"/>
    <p:sldId id="257" r:id="rId4"/>
    <p:sldId id="275" r:id="rId5"/>
    <p:sldId id="277" r:id="rId6"/>
    <p:sldId id="278" r:id="rId7"/>
    <p:sldId id="273" r:id="rId8"/>
    <p:sldId id="259" r:id="rId9"/>
    <p:sldId id="260" r:id="rId10"/>
    <p:sldId id="261" r:id="rId11"/>
    <p:sldId id="262" r:id="rId12"/>
    <p:sldId id="263" r:id="rId13"/>
    <p:sldId id="264" r:id="rId14"/>
    <p:sldId id="269" r:id="rId15"/>
    <p:sldId id="270" r:id="rId16"/>
    <p:sldId id="271" r:id="rId17"/>
    <p:sldId id="274" r:id="rId18"/>
    <p:sldId id="280" r:id="rId19"/>
    <p:sldId id="28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95471C-16C2-4907-8A6F-54A679B553B2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0A065B-9933-401B-991F-798B06F2F58A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kk-KZ" sz="3600" b="1" dirty="0" smtClean="0"/>
            <a:t>Көмекші есімдер</a:t>
          </a:r>
        </a:p>
        <a:p>
          <a:endParaRPr lang="ru-RU" sz="2800" b="1" dirty="0"/>
        </a:p>
      </dgm:t>
    </dgm:pt>
    <dgm:pt modelId="{6934FF2C-9F2F-45D5-B265-B48060F7436D}" type="parTrans" cxnId="{344562D7-5DA9-40E8-982B-14F1CDCE7E89}">
      <dgm:prSet/>
      <dgm:spPr/>
      <dgm:t>
        <a:bodyPr/>
        <a:lstStyle/>
        <a:p>
          <a:endParaRPr lang="ru-RU"/>
        </a:p>
      </dgm:t>
    </dgm:pt>
    <dgm:pt modelId="{EB180596-7B03-4A72-9478-9C573E1C2607}" type="sibTrans" cxnId="{344562D7-5DA9-40E8-982B-14F1CDCE7E89}">
      <dgm:prSet/>
      <dgm:spPr/>
      <dgm:t>
        <a:bodyPr/>
        <a:lstStyle/>
        <a:p>
          <a:endParaRPr lang="ru-RU"/>
        </a:p>
      </dgm:t>
    </dgm:pt>
    <dgm:pt modelId="{445B06F6-F0E4-4C06-AB00-7D889B83B41D}">
      <dgm:prSet phldrT="[Текст]"/>
      <dgm:spPr/>
      <dgm:t>
        <a:bodyPr/>
        <a:lstStyle/>
        <a:p>
          <a:r>
            <a:rPr lang="kk-KZ" dirty="0" smtClean="0"/>
            <a:t>сырты</a:t>
          </a:r>
          <a:endParaRPr lang="ru-RU" dirty="0"/>
        </a:p>
      </dgm:t>
    </dgm:pt>
    <dgm:pt modelId="{E3A8684A-2C33-4447-A93C-41F4A5C02410}" type="parTrans" cxnId="{E07FF83C-397E-43EE-91D6-DC0F070AFF15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4A82DDE8-4CC1-4529-A1BF-F14F47299008}" type="sibTrans" cxnId="{E07FF83C-397E-43EE-91D6-DC0F070AFF15}">
      <dgm:prSet/>
      <dgm:spPr/>
      <dgm:t>
        <a:bodyPr/>
        <a:lstStyle/>
        <a:p>
          <a:endParaRPr lang="ru-RU"/>
        </a:p>
      </dgm:t>
    </dgm:pt>
    <dgm:pt modelId="{EB941BC4-D804-48C1-A49A-334298055DB1}">
      <dgm:prSet phldrT="[Текст]"/>
      <dgm:spPr/>
      <dgm:t>
        <a:bodyPr/>
        <a:lstStyle/>
        <a:p>
          <a:r>
            <a:rPr lang="kk-KZ" dirty="0" smtClean="0"/>
            <a:t>асты</a:t>
          </a:r>
          <a:endParaRPr lang="ru-RU" dirty="0"/>
        </a:p>
      </dgm:t>
    </dgm:pt>
    <dgm:pt modelId="{D1012E9F-3CA2-427E-9E8A-948D9E760AD0}" type="parTrans" cxnId="{5C13B2E6-29E6-4EB2-9E14-5704679AADF8}">
      <dgm:prSet/>
      <dgm:spPr>
        <a:solidFill>
          <a:schemeClr val="bg2">
            <a:lumMod val="50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ru-RU"/>
        </a:p>
      </dgm:t>
    </dgm:pt>
    <dgm:pt modelId="{00260396-EEF4-4AE7-A3F0-4ECD5BA4E634}" type="sibTrans" cxnId="{5C13B2E6-29E6-4EB2-9E14-5704679AADF8}">
      <dgm:prSet/>
      <dgm:spPr/>
      <dgm:t>
        <a:bodyPr/>
        <a:lstStyle/>
        <a:p>
          <a:endParaRPr lang="ru-RU"/>
        </a:p>
      </dgm:t>
    </dgm:pt>
    <dgm:pt modelId="{6A653C63-05A3-4708-A527-118439078703}">
      <dgm:prSet phldrT="[Текст]"/>
      <dgm:spPr/>
      <dgm:t>
        <a:bodyPr/>
        <a:lstStyle/>
        <a:p>
          <a:r>
            <a:rPr lang="kk-KZ" dirty="0" smtClean="0"/>
            <a:t>үсті</a:t>
          </a:r>
          <a:endParaRPr lang="ru-RU" dirty="0"/>
        </a:p>
      </dgm:t>
    </dgm:pt>
    <dgm:pt modelId="{6B5092CC-1FF5-4B61-B0DE-888FE232C550}" type="parTrans" cxnId="{2FCF8A4B-C4AA-4C64-81DF-F1B7F111477D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4905B8DE-8A61-4E94-AC1B-8B33E9836472}" type="sibTrans" cxnId="{2FCF8A4B-C4AA-4C64-81DF-F1B7F111477D}">
      <dgm:prSet/>
      <dgm:spPr/>
      <dgm:t>
        <a:bodyPr/>
        <a:lstStyle/>
        <a:p>
          <a:endParaRPr lang="ru-RU"/>
        </a:p>
      </dgm:t>
    </dgm:pt>
    <dgm:pt modelId="{AAF9EAA9-4AAE-46FA-A4AA-9B704A42D33A}" type="pres">
      <dgm:prSet presAssocID="{2E95471C-16C2-4907-8A6F-54A679B553B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92E66D-B6B8-4E82-923C-A48D5F9ADA41}" type="pres">
      <dgm:prSet presAssocID="{9A0A065B-9933-401B-991F-798B06F2F58A}" presName="centerShape" presStyleLbl="node0" presStyleIdx="0" presStyleCnt="1" custScaleX="138836" custScaleY="86940" custLinFactNeighborX="229" custLinFactNeighborY="-12946"/>
      <dgm:spPr/>
      <dgm:t>
        <a:bodyPr/>
        <a:lstStyle/>
        <a:p>
          <a:endParaRPr lang="ru-RU"/>
        </a:p>
      </dgm:t>
    </dgm:pt>
    <dgm:pt modelId="{82A4CAE5-5EA3-43EE-8AF2-C9BDCC11FCC7}" type="pres">
      <dgm:prSet presAssocID="{E3A8684A-2C33-4447-A93C-41F4A5C02410}" presName="parTrans" presStyleLbl="bgSibTrans2D1" presStyleIdx="0" presStyleCnt="3" custScaleX="63997" custLinFactNeighborX="4710" custLinFactNeighborY="40548"/>
      <dgm:spPr/>
      <dgm:t>
        <a:bodyPr/>
        <a:lstStyle/>
        <a:p>
          <a:endParaRPr lang="ru-RU"/>
        </a:p>
      </dgm:t>
    </dgm:pt>
    <dgm:pt modelId="{91D9DFB0-BD3F-44EA-BF3E-CE5C7BA6214A}" type="pres">
      <dgm:prSet presAssocID="{445B06F6-F0E4-4C06-AB00-7D889B83B41D}" presName="node" presStyleLbl="node1" presStyleIdx="0" presStyleCnt="3" custScaleY="70307" custRadScaleRad="118805" custRadScaleInc="21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C1DA8-2A96-4795-B4FD-20E2821523F0}" type="pres">
      <dgm:prSet presAssocID="{D1012E9F-3CA2-427E-9E8A-948D9E760AD0}" presName="parTrans" presStyleLbl="bgSibTrans2D1" presStyleIdx="1" presStyleCnt="3" custScaleX="47451"/>
      <dgm:spPr/>
      <dgm:t>
        <a:bodyPr/>
        <a:lstStyle/>
        <a:p>
          <a:endParaRPr lang="ru-RU"/>
        </a:p>
      </dgm:t>
    </dgm:pt>
    <dgm:pt modelId="{2F8A3218-7510-4B48-81CA-EF3B6CAFA0FD}" type="pres">
      <dgm:prSet presAssocID="{EB941BC4-D804-48C1-A49A-334298055DB1}" presName="node" presStyleLbl="node1" presStyleIdx="1" presStyleCnt="3" custScaleY="68627" custRadScaleRad="117462" custRadScaleInc="-4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D31FE6-41B4-4BD2-9075-FB3EF874F425}" type="pres">
      <dgm:prSet presAssocID="{6B5092CC-1FF5-4B61-B0DE-888FE232C550}" presName="parTrans" presStyleLbl="bgSibTrans2D1" presStyleIdx="2" presStyleCnt="3" custScaleX="44674" custLinFactNeighborX="-14025" custLinFactNeighborY="62804"/>
      <dgm:spPr/>
      <dgm:t>
        <a:bodyPr/>
        <a:lstStyle/>
        <a:p>
          <a:endParaRPr lang="ru-RU"/>
        </a:p>
      </dgm:t>
    </dgm:pt>
    <dgm:pt modelId="{4C8F157D-93D8-45AF-9581-FF1717FFFD07}" type="pres">
      <dgm:prSet presAssocID="{6A653C63-05A3-4708-A527-118439078703}" presName="node" presStyleLbl="node1" presStyleIdx="2" presStyleCnt="3" custScaleY="70306" custRadScaleRad="117888" custRadScaleInc="-32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7FF83C-397E-43EE-91D6-DC0F070AFF15}" srcId="{9A0A065B-9933-401B-991F-798B06F2F58A}" destId="{445B06F6-F0E4-4C06-AB00-7D889B83B41D}" srcOrd="0" destOrd="0" parTransId="{E3A8684A-2C33-4447-A93C-41F4A5C02410}" sibTransId="{4A82DDE8-4CC1-4529-A1BF-F14F47299008}"/>
    <dgm:cxn modelId="{C01945F2-F964-4AA4-B734-94946301C6B1}" type="presOf" srcId="{D1012E9F-3CA2-427E-9E8A-948D9E760AD0}" destId="{31BC1DA8-2A96-4795-B4FD-20E2821523F0}" srcOrd="0" destOrd="0" presId="urn:microsoft.com/office/officeart/2005/8/layout/radial4"/>
    <dgm:cxn modelId="{B704EA71-DFFC-429F-A906-3FC00C01D97E}" type="presOf" srcId="{6B5092CC-1FF5-4B61-B0DE-888FE232C550}" destId="{4AD31FE6-41B4-4BD2-9075-FB3EF874F425}" srcOrd="0" destOrd="0" presId="urn:microsoft.com/office/officeart/2005/8/layout/radial4"/>
    <dgm:cxn modelId="{344562D7-5DA9-40E8-982B-14F1CDCE7E89}" srcId="{2E95471C-16C2-4907-8A6F-54A679B553B2}" destId="{9A0A065B-9933-401B-991F-798B06F2F58A}" srcOrd="0" destOrd="0" parTransId="{6934FF2C-9F2F-45D5-B265-B48060F7436D}" sibTransId="{EB180596-7B03-4A72-9478-9C573E1C2607}"/>
    <dgm:cxn modelId="{3A5B9C7F-7E6E-450C-BE04-067A0E539E89}" type="presOf" srcId="{445B06F6-F0E4-4C06-AB00-7D889B83B41D}" destId="{91D9DFB0-BD3F-44EA-BF3E-CE5C7BA6214A}" srcOrd="0" destOrd="0" presId="urn:microsoft.com/office/officeart/2005/8/layout/radial4"/>
    <dgm:cxn modelId="{561742B9-557E-4F17-93B4-73788A6B6006}" type="presOf" srcId="{EB941BC4-D804-48C1-A49A-334298055DB1}" destId="{2F8A3218-7510-4B48-81CA-EF3B6CAFA0FD}" srcOrd="0" destOrd="0" presId="urn:microsoft.com/office/officeart/2005/8/layout/radial4"/>
    <dgm:cxn modelId="{F5DC2913-9C43-481C-9001-82C507BD96D4}" type="presOf" srcId="{2E95471C-16C2-4907-8A6F-54A679B553B2}" destId="{AAF9EAA9-4AAE-46FA-A4AA-9B704A42D33A}" srcOrd="0" destOrd="0" presId="urn:microsoft.com/office/officeart/2005/8/layout/radial4"/>
    <dgm:cxn modelId="{783B5E4B-00B5-4FF9-9951-592AB7EBAE42}" type="presOf" srcId="{E3A8684A-2C33-4447-A93C-41F4A5C02410}" destId="{82A4CAE5-5EA3-43EE-8AF2-C9BDCC11FCC7}" srcOrd="0" destOrd="0" presId="urn:microsoft.com/office/officeart/2005/8/layout/radial4"/>
    <dgm:cxn modelId="{17D06B6C-A8D8-4E28-A4F4-12023D1FEE65}" type="presOf" srcId="{9A0A065B-9933-401B-991F-798B06F2F58A}" destId="{4F92E66D-B6B8-4E82-923C-A48D5F9ADA41}" srcOrd="0" destOrd="0" presId="urn:microsoft.com/office/officeart/2005/8/layout/radial4"/>
    <dgm:cxn modelId="{5C13B2E6-29E6-4EB2-9E14-5704679AADF8}" srcId="{9A0A065B-9933-401B-991F-798B06F2F58A}" destId="{EB941BC4-D804-48C1-A49A-334298055DB1}" srcOrd="1" destOrd="0" parTransId="{D1012E9F-3CA2-427E-9E8A-948D9E760AD0}" sibTransId="{00260396-EEF4-4AE7-A3F0-4ECD5BA4E634}"/>
    <dgm:cxn modelId="{A89D1FD3-954A-4E51-B104-E7B1315F7741}" type="presOf" srcId="{6A653C63-05A3-4708-A527-118439078703}" destId="{4C8F157D-93D8-45AF-9581-FF1717FFFD07}" srcOrd="0" destOrd="0" presId="urn:microsoft.com/office/officeart/2005/8/layout/radial4"/>
    <dgm:cxn modelId="{2FCF8A4B-C4AA-4C64-81DF-F1B7F111477D}" srcId="{9A0A065B-9933-401B-991F-798B06F2F58A}" destId="{6A653C63-05A3-4708-A527-118439078703}" srcOrd="2" destOrd="0" parTransId="{6B5092CC-1FF5-4B61-B0DE-888FE232C550}" sibTransId="{4905B8DE-8A61-4E94-AC1B-8B33E9836472}"/>
    <dgm:cxn modelId="{E078FC08-B8C0-4913-AB7F-FC0301ADCC82}" type="presParOf" srcId="{AAF9EAA9-4AAE-46FA-A4AA-9B704A42D33A}" destId="{4F92E66D-B6B8-4E82-923C-A48D5F9ADA41}" srcOrd="0" destOrd="0" presId="urn:microsoft.com/office/officeart/2005/8/layout/radial4"/>
    <dgm:cxn modelId="{BD9BD431-EB1C-4F49-B59D-D25FB0F4DB54}" type="presParOf" srcId="{AAF9EAA9-4AAE-46FA-A4AA-9B704A42D33A}" destId="{82A4CAE5-5EA3-43EE-8AF2-C9BDCC11FCC7}" srcOrd="1" destOrd="0" presId="urn:microsoft.com/office/officeart/2005/8/layout/radial4"/>
    <dgm:cxn modelId="{A02D0E45-B6CB-45B1-B1DA-327D52D2ACF9}" type="presParOf" srcId="{AAF9EAA9-4AAE-46FA-A4AA-9B704A42D33A}" destId="{91D9DFB0-BD3F-44EA-BF3E-CE5C7BA6214A}" srcOrd="2" destOrd="0" presId="urn:microsoft.com/office/officeart/2005/8/layout/radial4"/>
    <dgm:cxn modelId="{EB12700C-76A7-4564-A5D3-F3CBBFD636FD}" type="presParOf" srcId="{AAF9EAA9-4AAE-46FA-A4AA-9B704A42D33A}" destId="{31BC1DA8-2A96-4795-B4FD-20E2821523F0}" srcOrd="3" destOrd="0" presId="urn:microsoft.com/office/officeart/2005/8/layout/radial4"/>
    <dgm:cxn modelId="{120E6A0D-FC7A-44D6-9349-85270D8F815C}" type="presParOf" srcId="{AAF9EAA9-4AAE-46FA-A4AA-9B704A42D33A}" destId="{2F8A3218-7510-4B48-81CA-EF3B6CAFA0FD}" srcOrd="4" destOrd="0" presId="urn:microsoft.com/office/officeart/2005/8/layout/radial4"/>
    <dgm:cxn modelId="{29D87346-3466-46EC-A483-CCFF9BFC2D83}" type="presParOf" srcId="{AAF9EAA9-4AAE-46FA-A4AA-9B704A42D33A}" destId="{4AD31FE6-41B4-4BD2-9075-FB3EF874F425}" srcOrd="5" destOrd="0" presId="urn:microsoft.com/office/officeart/2005/8/layout/radial4"/>
    <dgm:cxn modelId="{AFE50C80-4338-49BC-8D8C-A6A7882EC64B}" type="presParOf" srcId="{AAF9EAA9-4AAE-46FA-A4AA-9B704A42D33A}" destId="{4C8F157D-93D8-45AF-9581-FF1717FFFD0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95471C-16C2-4907-8A6F-54A679B553B2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0A065B-9933-401B-991F-798B06F2F58A}">
      <dgm:prSet phldrT="[Текст]" custT="1"/>
      <dgm:spPr>
        <a:solidFill>
          <a:schemeClr val="accent4"/>
        </a:solidFill>
      </dgm:spPr>
      <dgm:t>
        <a:bodyPr/>
        <a:lstStyle/>
        <a:p>
          <a:r>
            <a:rPr lang="kk-KZ" sz="3600" b="1" dirty="0" smtClean="0"/>
            <a:t>- </a:t>
          </a:r>
          <a:r>
            <a:rPr lang="kk-KZ" sz="3600" b="1" dirty="0" err="1" smtClean="0"/>
            <a:t>нда</a:t>
          </a:r>
          <a:endParaRPr lang="kk-KZ" sz="3600" b="1" dirty="0" smtClean="0"/>
        </a:p>
        <a:p>
          <a:r>
            <a:rPr lang="kk-KZ" sz="3600" b="1" dirty="0" smtClean="0"/>
            <a:t>- </a:t>
          </a:r>
          <a:r>
            <a:rPr lang="kk-KZ" sz="3600" b="1" dirty="0" err="1" smtClean="0"/>
            <a:t>нде</a:t>
          </a:r>
          <a:endParaRPr lang="kk-KZ" sz="3600" b="1" dirty="0" smtClean="0"/>
        </a:p>
        <a:p>
          <a:endParaRPr lang="ru-RU" sz="2800" b="1" dirty="0"/>
        </a:p>
      </dgm:t>
    </dgm:pt>
    <dgm:pt modelId="{6934FF2C-9F2F-45D5-B265-B48060F7436D}" type="parTrans" cxnId="{344562D7-5DA9-40E8-982B-14F1CDCE7E89}">
      <dgm:prSet/>
      <dgm:spPr/>
      <dgm:t>
        <a:bodyPr/>
        <a:lstStyle/>
        <a:p>
          <a:endParaRPr lang="ru-RU"/>
        </a:p>
      </dgm:t>
    </dgm:pt>
    <dgm:pt modelId="{EB180596-7B03-4A72-9478-9C573E1C2607}" type="sibTrans" cxnId="{344562D7-5DA9-40E8-982B-14F1CDCE7E89}">
      <dgm:prSet/>
      <dgm:spPr/>
      <dgm:t>
        <a:bodyPr/>
        <a:lstStyle/>
        <a:p>
          <a:endParaRPr lang="ru-RU"/>
        </a:p>
      </dgm:t>
    </dgm:pt>
    <dgm:pt modelId="{445B06F6-F0E4-4C06-AB00-7D889B83B41D}">
      <dgm:prSet phldrT="[Текст]"/>
      <dgm:spPr/>
      <dgm:t>
        <a:bodyPr/>
        <a:lstStyle/>
        <a:p>
          <a:r>
            <a:rPr lang="kk-KZ" dirty="0" smtClean="0"/>
            <a:t>сырты</a:t>
          </a:r>
          <a:endParaRPr lang="ru-RU" dirty="0"/>
        </a:p>
      </dgm:t>
    </dgm:pt>
    <dgm:pt modelId="{E3A8684A-2C33-4447-A93C-41F4A5C02410}" type="parTrans" cxnId="{E07FF83C-397E-43EE-91D6-DC0F070AFF15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4A82DDE8-4CC1-4529-A1BF-F14F47299008}" type="sibTrans" cxnId="{E07FF83C-397E-43EE-91D6-DC0F070AFF15}">
      <dgm:prSet/>
      <dgm:spPr/>
      <dgm:t>
        <a:bodyPr/>
        <a:lstStyle/>
        <a:p>
          <a:endParaRPr lang="ru-RU"/>
        </a:p>
      </dgm:t>
    </dgm:pt>
    <dgm:pt modelId="{EB941BC4-D804-48C1-A49A-334298055DB1}">
      <dgm:prSet phldrT="[Текст]"/>
      <dgm:spPr/>
      <dgm:t>
        <a:bodyPr/>
        <a:lstStyle/>
        <a:p>
          <a:r>
            <a:rPr lang="kk-KZ" dirty="0" smtClean="0"/>
            <a:t>асты</a:t>
          </a:r>
          <a:endParaRPr lang="ru-RU" dirty="0"/>
        </a:p>
      </dgm:t>
    </dgm:pt>
    <dgm:pt modelId="{D1012E9F-3CA2-427E-9E8A-948D9E760AD0}" type="parTrans" cxnId="{5C13B2E6-29E6-4EB2-9E14-5704679AADF8}">
      <dgm:prSet/>
      <dgm:spPr>
        <a:solidFill>
          <a:schemeClr val="bg2">
            <a:lumMod val="50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endParaRPr lang="ru-RU"/>
        </a:p>
      </dgm:t>
    </dgm:pt>
    <dgm:pt modelId="{00260396-EEF4-4AE7-A3F0-4ECD5BA4E634}" type="sibTrans" cxnId="{5C13B2E6-29E6-4EB2-9E14-5704679AADF8}">
      <dgm:prSet/>
      <dgm:spPr/>
      <dgm:t>
        <a:bodyPr/>
        <a:lstStyle/>
        <a:p>
          <a:endParaRPr lang="ru-RU"/>
        </a:p>
      </dgm:t>
    </dgm:pt>
    <dgm:pt modelId="{6A653C63-05A3-4708-A527-118439078703}">
      <dgm:prSet phldrT="[Текст]"/>
      <dgm:spPr/>
      <dgm:t>
        <a:bodyPr/>
        <a:lstStyle/>
        <a:p>
          <a:r>
            <a:rPr lang="kk-KZ" dirty="0" smtClean="0"/>
            <a:t>үсті</a:t>
          </a:r>
          <a:endParaRPr lang="ru-RU" dirty="0"/>
        </a:p>
      </dgm:t>
    </dgm:pt>
    <dgm:pt modelId="{6B5092CC-1FF5-4B61-B0DE-888FE232C550}" type="parTrans" cxnId="{2FCF8A4B-C4AA-4C64-81DF-F1B7F111477D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4905B8DE-8A61-4E94-AC1B-8B33E9836472}" type="sibTrans" cxnId="{2FCF8A4B-C4AA-4C64-81DF-F1B7F111477D}">
      <dgm:prSet/>
      <dgm:spPr/>
      <dgm:t>
        <a:bodyPr/>
        <a:lstStyle/>
        <a:p>
          <a:endParaRPr lang="ru-RU"/>
        </a:p>
      </dgm:t>
    </dgm:pt>
    <dgm:pt modelId="{AAF9EAA9-4AAE-46FA-A4AA-9B704A42D33A}" type="pres">
      <dgm:prSet presAssocID="{2E95471C-16C2-4907-8A6F-54A679B553B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F92E66D-B6B8-4E82-923C-A48D5F9ADA41}" type="pres">
      <dgm:prSet presAssocID="{9A0A065B-9933-401B-991F-798B06F2F58A}" presName="centerShape" presStyleLbl="node0" presStyleIdx="0" presStyleCnt="1" custScaleX="138836" custScaleY="115418" custLinFactNeighborX="229" custLinFactNeighborY="-12946"/>
      <dgm:spPr/>
      <dgm:t>
        <a:bodyPr/>
        <a:lstStyle/>
        <a:p>
          <a:endParaRPr lang="ru-RU"/>
        </a:p>
      </dgm:t>
    </dgm:pt>
    <dgm:pt modelId="{82A4CAE5-5EA3-43EE-8AF2-C9BDCC11FCC7}" type="pres">
      <dgm:prSet presAssocID="{E3A8684A-2C33-4447-A93C-41F4A5C02410}" presName="parTrans" presStyleLbl="bgSibTrans2D1" presStyleIdx="0" presStyleCnt="3" custScaleX="63997" custLinFactNeighborX="4710" custLinFactNeighborY="40548"/>
      <dgm:spPr/>
      <dgm:t>
        <a:bodyPr/>
        <a:lstStyle/>
        <a:p>
          <a:endParaRPr lang="ru-RU"/>
        </a:p>
      </dgm:t>
    </dgm:pt>
    <dgm:pt modelId="{91D9DFB0-BD3F-44EA-BF3E-CE5C7BA6214A}" type="pres">
      <dgm:prSet presAssocID="{445B06F6-F0E4-4C06-AB00-7D889B83B41D}" presName="node" presStyleLbl="node1" presStyleIdx="0" presStyleCnt="3" custScaleY="70307" custRadScaleRad="118805" custRadScaleInc="217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C1DA8-2A96-4795-B4FD-20E2821523F0}" type="pres">
      <dgm:prSet presAssocID="{D1012E9F-3CA2-427E-9E8A-948D9E760AD0}" presName="parTrans" presStyleLbl="bgSibTrans2D1" presStyleIdx="1" presStyleCnt="3" custScaleX="102644"/>
      <dgm:spPr/>
      <dgm:t>
        <a:bodyPr/>
        <a:lstStyle/>
        <a:p>
          <a:endParaRPr lang="ru-RU"/>
        </a:p>
      </dgm:t>
    </dgm:pt>
    <dgm:pt modelId="{2F8A3218-7510-4B48-81CA-EF3B6CAFA0FD}" type="pres">
      <dgm:prSet presAssocID="{EB941BC4-D804-48C1-A49A-334298055DB1}" presName="node" presStyleLbl="node1" presStyleIdx="1" presStyleCnt="3" custScaleY="68627" custRadScaleRad="117462" custRadScaleInc="-46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D31FE6-41B4-4BD2-9075-FB3EF874F425}" type="pres">
      <dgm:prSet presAssocID="{6B5092CC-1FF5-4B61-B0DE-888FE232C550}" presName="parTrans" presStyleLbl="bgSibTrans2D1" presStyleIdx="2" presStyleCnt="3" custScaleX="44674" custLinFactNeighborX="-14025" custLinFactNeighborY="62804"/>
      <dgm:spPr/>
      <dgm:t>
        <a:bodyPr/>
        <a:lstStyle/>
        <a:p>
          <a:endParaRPr lang="ru-RU"/>
        </a:p>
      </dgm:t>
    </dgm:pt>
    <dgm:pt modelId="{4C8F157D-93D8-45AF-9581-FF1717FFFD07}" type="pres">
      <dgm:prSet presAssocID="{6A653C63-05A3-4708-A527-118439078703}" presName="node" presStyleLbl="node1" presStyleIdx="2" presStyleCnt="3" custScaleY="70306" custRadScaleRad="117888" custRadScaleInc="-32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7FF83C-397E-43EE-91D6-DC0F070AFF15}" srcId="{9A0A065B-9933-401B-991F-798B06F2F58A}" destId="{445B06F6-F0E4-4C06-AB00-7D889B83B41D}" srcOrd="0" destOrd="0" parTransId="{E3A8684A-2C33-4447-A93C-41F4A5C02410}" sibTransId="{4A82DDE8-4CC1-4529-A1BF-F14F47299008}"/>
    <dgm:cxn modelId="{BCE1310E-449B-4FC6-BA66-85A0A126C78C}" type="presOf" srcId="{6B5092CC-1FF5-4B61-B0DE-888FE232C550}" destId="{4AD31FE6-41B4-4BD2-9075-FB3EF874F425}" srcOrd="0" destOrd="0" presId="urn:microsoft.com/office/officeart/2005/8/layout/radial4"/>
    <dgm:cxn modelId="{344562D7-5DA9-40E8-982B-14F1CDCE7E89}" srcId="{2E95471C-16C2-4907-8A6F-54A679B553B2}" destId="{9A0A065B-9933-401B-991F-798B06F2F58A}" srcOrd="0" destOrd="0" parTransId="{6934FF2C-9F2F-45D5-B265-B48060F7436D}" sibTransId="{EB180596-7B03-4A72-9478-9C573E1C2607}"/>
    <dgm:cxn modelId="{765E4C87-ADDF-4DA6-9D6C-651E50D56EEE}" type="presOf" srcId="{445B06F6-F0E4-4C06-AB00-7D889B83B41D}" destId="{91D9DFB0-BD3F-44EA-BF3E-CE5C7BA6214A}" srcOrd="0" destOrd="0" presId="urn:microsoft.com/office/officeart/2005/8/layout/radial4"/>
    <dgm:cxn modelId="{9A417038-9CB5-4ABD-9125-D053737A0D00}" type="presOf" srcId="{6A653C63-05A3-4708-A527-118439078703}" destId="{4C8F157D-93D8-45AF-9581-FF1717FFFD07}" srcOrd="0" destOrd="0" presId="urn:microsoft.com/office/officeart/2005/8/layout/radial4"/>
    <dgm:cxn modelId="{824F2737-41A0-4B74-B475-FDFD2F5B0604}" type="presOf" srcId="{E3A8684A-2C33-4447-A93C-41F4A5C02410}" destId="{82A4CAE5-5EA3-43EE-8AF2-C9BDCC11FCC7}" srcOrd="0" destOrd="0" presId="urn:microsoft.com/office/officeart/2005/8/layout/radial4"/>
    <dgm:cxn modelId="{5C13B2E6-29E6-4EB2-9E14-5704679AADF8}" srcId="{9A0A065B-9933-401B-991F-798B06F2F58A}" destId="{EB941BC4-D804-48C1-A49A-334298055DB1}" srcOrd="1" destOrd="0" parTransId="{D1012E9F-3CA2-427E-9E8A-948D9E760AD0}" sibTransId="{00260396-EEF4-4AE7-A3F0-4ECD5BA4E634}"/>
    <dgm:cxn modelId="{A5BCB3E2-228B-43C2-9F3E-E000C2BCC5F4}" type="presOf" srcId="{2E95471C-16C2-4907-8A6F-54A679B553B2}" destId="{AAF9EAA9-4AAE-46FA-A4AA-9B704A42D33A}" srcOrd="0" destOrd="0" presId="urn:microsoft.com/office/officeart/2005/8/layout/radial4"/>
    <dgm:cxn modelId="{99203475-A6CB-4EEB-B521-FA684932C3C6}" type="presOf" srcId="{EB941BC4-D804-48C1-A49A-334298055DB1}" destId="{2F8A3218-7510-4B48-81CA-EF3B6CAFA0FD}" srcOrd="0" destOrd="0" presId="urn:microsoft.com/office/officeart/2005/8/layout/radial4"/>
    <dgm:cxn modelId="{2FCF8A4B-C4AA-4C64-81DF-F1B7F111477D}" srcId="{9A0A065B-9933-401B-991F-798B06F2F58A}" destId="{6A653C63-05A3-4708-A527-118439078703}" srcOrd="2" destOrd="0" parTransId="{6B5092CC-1FF5-4B61-B0DE-888FE232C550}" sibTransId="{4905B8DE-8A61-4E94-AC1B-8B33E9836472}"/>
    <dgm:cxn modelId="{1510BDDA-79AA-4EF4-95A7-7515810FFCC9}" type="presOf" srcId="{D1012E9F-3CA2-427E-9E8A-948D9E760AD0}" destId="{31BC1DA8-2A96-4795-B4FD-20E2821523F0}" srcOrd="0" destOrd="0" presId="urn:microsoft.com/office/officeart/2005/8/layout/radial4"/>
    <dgm:cxn modelId="{FC99933A-514E-4105-B574-D4B39EA40110}" type="presOf" srcId="{9A0A065B-9933-401B-991F-798B06F2F58A}" destId="{4F92E66D-B6B8-4E82-923C-A48D5F9ADA41}" srcOrd="0" destOrd="0" presId="urn:microsoft.com/office/officeart/2005/8/layout/radial4"/>
    <dgm:cxn modelId="{7C8F2774-78F8-44D7-86D4-00CA70E177ED}" type="presParOf" srcId="{AAF9EAA9-4AAE-46FA-A4AA-9B704A42D33A}" destId="{4F92E66D-B6B8-4E82-923C-A48D5F9ADA41}" srcOrd="0" destOrd="0" presId="urn:microsoft.com/office/officeart/2005/8/layout/radial4"/>
    <dgm:cxn modelId="{3A824553-0EC9-45B3-AF72-B991E2329572}" type="presParOf" srcId="{AAF9EAA9-4AAE-46FA-A4AA-9B704A42D33A}" destId="{82A4CAE5-5EA3-43EE-8AF2-C9BDCC11FCC7}" srcOrd="1" destOrd="0" presId="urn:microsoft.com/office/officeart/2005/8/layout/radial4"/>
    <dgm:cxn modelId="{24BD35DD-B30A-4B1D-A694-BDF5F17424AE}" type="presParOf" srcId="{AAF9EAA9-4AAE-46FA-A4AA-9B704A42D33A}" destId="{91D9DFB0-BD3F-44EA-BF3E-CE5C7BA6214A}" srcOrd="2" destOrd="0" presId="urn:microsoft.com/office/officeart/2005/8/layout/radial4"/>
    <dgm:cxn modelId="{B21C4AA7-87CA-46E7-823D-BDB06F731C08}" type="presParOf" srcId="{AAF9EAA9-4AAE-46FA-A4AA-9B704A42D33A}" destId="{31BC1DA8-2A96-4795-B4FD-20E2821523F0}" srcOrd="3" destOrd="0" presId="urn:microsoft.com/office/officeart/2005/8/layout/radial4"/>
    <dgm:cxn modelId="{6CF4A050-B4EC-47CA-9475-8FE2937E6042}" type="presParOf" srcId="{AAF9EAA9-4AAE-46FA-A4AA-9B704A42D33A}" destId="{2F8A3218-7510-4B48-81CA-EF3B6CAFA0FD}" srcOrd="4" destOrd="0" presId="urn:microsoft.com/office/officeart/2005/8/layout/radial4"/>
    <dgm:cxn modelId="{E6690A3F-FC84-4B51-8549-7BD0F6963C4C}" type="presParOf" srcId="{AAF9EAA9-4AAE-46FA-A4AA-9B704A42D33A}" destId="{4AD31FE6-41B4-4BD2-9075-FB3EF874F425}" srcOrd="5" destOrd="0" presId="urn:microsoft.com/office/officeart/2005/8/layout/radial4"/>
    <dgm:cxn modelId="{3BBF0C9A-0BCC-4A76-964D-0C73A04AAFB6}" type="presParOf" srcId="{AAF9EAA9-4AAE-46FA-A4AA-9B704A42D33A}" destId="{4C8F157D-93D8-45AF-9581-FF1717FFFD07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2E66D-B6B8-4E82-923C-A48D5F9ADA41}">
      <dsp:nvSpPr>
        <dsp:cNvPr id="0" name=""/>
        <dsp:cNvSpPr/>
      </dsp:nvSpPr>
      <dsp:spPr>
        <a:xfrm>
          <a:off x="1918254" y="2362183"/>
          <a:ext cx="2971792" cy="1860955"/>
        </a:xfrm>
        <a:prstGeom prst="ellipse">
          <a:avLst/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600" b="1" kern="1200" dirty="0" smtClean="0"/>
            <a:t>Көмекші есімдер</a:t>
          </a:r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/>
        </a:p>
      </dsp:txBody>
      <dsp:txXfrm>
        <a:off x="2353463" y="2634714"/>
        <a:ext cx="2101374" cy="1315893"/>
      </dsp:txXfrm>
    </dsp:sp>
    <dsp:sp modelId="{82A4CAE5-5EA3-43EE-8AF2-C9BDCC11FCC7}">
      <dsp:nvSpPr>
        <dsp:cNvPr id="0" name=""/>
        <dsp:cNvSpPr/>
      </dsp:nvSpPr>
      <dsp:spPr>
        <a:xfrm rot="13081310">
          <a:off x="1293599" y="1938577"/>
          <a:ext cx="1061223" cy="610044"/>
        </a:xfrm>
        <a:prstGeom prst="leftArrow">
          <a:avLst>
            <a:gd name="adj1" fmla="val 60000"/>
            <a:gd name="adj2" fmla="val 50000"/>
          </a:avLst>
        </a:prstGeom>
        <a:solidFill>
          <a:schemeClr val="bg2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D9DFB0-BD3F-44EA-BF3E-CE5C7BA6214A}">
      <dsp:nvSpPr>
        <dsp:cNvPr id="0" name=""/>
        <dsp:cNvSpPr/>
      </dsp:nvSpPr>
      <dsp:spPr>
        <a:xfrm>
          <a:off x="76207" y="913661"/>
          <a:ext cx="2033480" cy="11437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kern="1200" dirty="0" smtClean="0"/>
            <a:t>сырты</a:t>
          </a:r>
          <a:endParaRPr lang="ru-RU" sz="4800" kern="1200" dirty="0"/>
        </a:p>
      </dsp:txBody>
      <dsp:txXfrm>
        <a:off x="109706" y="947160"/>
        <a:ext cx="1966482" cy="1076745"/>
      </dsp:txXfrm>
    </dsp:sp>
    <dsp:sp modelId="{31BC1DA8-2A96-4795-B4FD-20E2821523F0}">
      <dsp:nvSpPr>
        <dsp:cNvPr id="0" name=""/>
        <dsp:cNvSpPr/>
      </dsp:nvSpPr>
      <dsp:spPr>
        <a:xfrm rot="15969540">
          <a:off x="2895439" y="1152957"/>
          <a:ext cx="771066" cy="610044"/>
        </a:xfrm>
        <a:prstGeom prst="leftArrow">
          <a:avLst>
            <a:gd name="adj1" fmla="val 60000"/>
            <a:gd name="adj2" fmla="val 50000"/>
          </a:avLst>
        </a:prstGeom>
        <a:solidFill>
          <a:schemeClr val="bg2">
            <a:lumMod val="50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8A3218-7510-4B48-81CA-EF3B6CAFA0FD}">
      <dsp:nvSpPr>
        <dsp:cNvPr id="0" name=""/>
        <dsp:cNvSpPr/>
      </dsp:nvSpPr>
      <dsp:spPr>
        <a:xfrm>
          <a:off x="2209806" y="89111"/>
          <a:ext cx="2033480" cy="11164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kern="1200" dirty="0" smtClean="0"/>
            <a:t>асты</a:t>
          </a:r>
          <a:endParaRPr lang="ru-RU" sz="4800" kern="1200" dirty="0"/>
        </a:p>
      </dsp:txBody>
      <dsp:txXfrm>
        <a:off x="2242505" y="121810"/>
        <a:ext cx="1968082" cy="1051015"/>
      </dsp:txXfrm>
    </dsp:sp>
    <dsp:sp modelId="{4AD31FE6-41B4-4BD2-9075-FB3EF874F425}">
      <dsp:nvSpPr>
        <dsp:cNvPr id="0" name=""/>
        <dsp:cNvSpPr/>
      </dsp:nvSpPr>
      <dsp:spPr>
        <a:xfrm rot="18831348">
          <a:off x="4207748" y="1920209"/>
          <a:ext cx="725060" cy="610044"/>
        </a:xfrm>
        <a:prstGeom prst="lef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8F157D-93D8-45AF-9581-FF1717FFFD07}">
      <dsp:nvSpPr>
        <dsp:cNvPr id="0" name=""/>
        <dsp:cNvSpPr/>
      </dsp:nvSpPr>
      <dsp:spPr>
        <a:xfrm>
          <a:off x="4343410" y="685073"/>
          <a:ext cx="2033480" cy="11437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kern="1200" dirty="0" smtClean="0"/>
            <a:t>үсті</a:t>
          </a:r>
          <a:endParaRPr lang="ru-RU" sz="4800" kern="1200" dirty="0"/>
        </a:p>
      </dsp:txBody>
      <dsp:txXfrm>
        <a:off x="4376909" y="718572"/>
        <a:ext cx="1966482" cy="10767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2E66D-B6B8-4E82-923C-A48D5F9ADA41}">
      <dsp:nvSpPr>
        <dsp:cNvPr id="0" name=""/>
        <dsp:cNvSpPr/>
      </dsp:nvSpPr>
      <dsp:spPr>
        <a:xfrm>
          <a:off x="1918254" y="1905003"/>
          <a:ext cx="2971792" cy="2470528"/>
        </a:xfrm>
        <a:prstGeom prst="ellipse">
          <a:avLst/>
        </a:prstGeom>
        <a:solidFill>
          <a:schemeClr val="accent4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600" b="1" kern="1200" dirty="0" smtClean="0"/>
            <a:t>- </a:t>
          </a:r>
          <a:r>
            <a:rPr lang="kk-KZ" sz="3600" b="1" kern="1200" dirty="0" err="1" smtClean="0"/>
            <a:t>нда</a:t>
          </a:r>
          <a:endParaRPr lang="kk-KZ" sz="3600" b="1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600" b="1" kern="1200" dirty="0" smtClean="0"/>
            <a:t>- </a:t>
          </a:r>
          <a:r>
            <a:rPr lang="kk-KZ" sz="3600" b="1" kern="1200" dirty="0" err="1" smtClean="0"/>
            <a:t>нде</a:t>
          </a:r>
          <a:endParaRPr lang="kk-KZ" sz="3600" b="1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/>
        </a:p>
      </dsp:txBody>
      <dsp:txXfrm>
        <a:off x="2353463" y="2266803"/>
        <a:ext cx="2101374" cy="1746928"/>
      </dsp:txXfrm>
    </dsp:sp>
    <dsp:sp modelId="{82A4CAE5-5EA3-43EE-8AF2-C9BDCC11FCC7}">
      <dsp:nvSpPr>
        <dsp:cNvPr id="0" name=""/>
        <dsp:cNvSpPr/>
      </dsp:nvSpPr>
      <dsp:spPr>
        <a:xfrm rot="13081310">
          <a:off x="1271316" y="1729467"/>
          <a:ext cx="943368" cy="610044"/>
        </a:xfrm>
        <a:prstGeom prst="leftArrow">
          <a:avLst>
            <a:gd name="adj1" fmla="val 60000"/>
            <a:gd name="adj2" fmla="val 50000"/>
          </a:avLst>
        </a:prstGeom>
        <a:solidFill>
          <a:schemeClr val="bg2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D9DFB0-BD3F-44EA-BF3E-CE5C7BA6214A}">
      <dsp:nvSpPr>
        <dsp:cNvPr id="0" name=""/>
        <dsp:cNvSpPr/>
      </dsp:nvSpPr>
      <dsp:spPr>
        <a:xfrm>
          <a:off x="76207" y="761267"/>
          <a:ext cx="2033480" cy="11437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kern="1200" dirty="0" smtClean="0"/>
            <a:t>сырты</a:t>
          </a:r>
          <a:endParaRPr lang="ru-RU" sz="4800" kern="1200" dirty="0"/>
        </a:p>
      </dsp:txBody>
      <dsp:txXfrm>
        <a:off x="109706" y="794766"/>
        <a:ext cx="1966482" cy="1076745"/>
      </dsp:txXfrm>
    </dsp:sp>
    <dsp:sp modelId="{31BC1DA8-2A96-4795-B4FD-20E2821523F0}">
      <dsp:nvSpPr>
        <dsp:cNvPr id="0" name=""/>
        <dsp:cNvSpPr/>
      </dsp:nvSpPr>
      <dsp:spPr>
        <a:xfrm rot="15963910">
          <a:off x="2614673" y="890498"/>
          <a:ext cx="1311419" cy="610044"/>
        </a:xfrm>
        <a:prstGeom prst="leftArrow">
          <a:avLst>
            <a:gd name="adj1" fmla="val 60000"/>
            <a:gd name="adj2" fmla="val 50000"/>
          </a:avLst>
        </a:prstGeom>
        <a:solidFill>
          <a:schemeClr val="bg2">
            <a:lumMod val="50000"/>
          </a:schemeClr>
        </a:solidFill>
        <a:ln>
          <a:solidFill>
            <a:schemeClr val="accent1">
              <a:lumMod val="60000"/>
              <a:lumOff val="4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8A3218-7510-4B48-81CA-EF3B6CAFA0FD}">
      <dsp:nvSpPr>
        <dsp:cNvPr id="0" name=""/>
        <dsp:cNvSpPr/>
      </dsp:nvSpPr>
      <dsp:spPr>
        <a:xfrm>
          <a:off x="2209806" y="0"/>
          <a:ext cx="2033480" cy="11164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kern="1200" dirty="0" smtClean="0"/>
            <a:t>асты</a:t>
          </a:r>
          <a:endParaRPr lang="ru-RU" sz="4800" kern="1200" dirty="0"/>
        </a:p>
      </dsp:txBody>
      <dsp:txXfrm>
        <a:off x="2242505" y="32699"/>
        <a:ext cx="1968082" cy="1051015"/>
      </dsp:txXfrm>
    </dsp:sp>
    <dsp:sp modelId="{4AD31FE6-41B4-4BD2-9075-FB3EF874F425}">
      <dsp:nvSpPr>
        <dsp:cNvPr id="0" name=""/>
        <dsp:cNvSpPr/>
      </dsp:nvSpPr>
      <dsp:spPr>
        <a:xfrm rot="18831348">
          <a:off x="4363958" y="1688495"/>
          <a:ext cx="626777" cy="610044"/>
        </a:xfrm>
        <a:prstGeom prst="leftArrow">
          <a:avLst>
            <a:gd name="adj1" fmla="val 60000"/>
            <a:gd name="adj2" fmla="val 50000"/>
          </a:avLst>
        </a:prstGeom>
        <a:solidFill>
          <a:srgbClr val="0070C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8F157D-93D8-45AF-9581-FF1717FFFD07}">
      <dsp:nvSpPr>
        <dsp:cNvPr id="0" name=""/>
        <dsp:cNvSpPr/>
      </dsp:nvSpPr>
      <dsp:spPr>
        <a:xfrm>
          <a:off x="4343410" y="532679"/>
          <a:ext cx="2033480" cy="11437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4800" kern="1200" dirty="0" smtClean="0"/>
            <a:t>үсті</a:t>
          </a:r>
          <a:endParaRPr lang="ru-RU" sz="4800" kern="1200" dirty="0"/>
        </a:p>
      </dsp:txBody>
      <dsp:txXfrm>
        <a:off x="4376909" y="566178"/>
        <a:ext cx="1966482" cy="10767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2AE48E-B478-4619-9062-93CB61F06A08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A98DA-2188-48DC-8EF1-71C45D8CA9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80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98DA-2188-48DC-8EF1-71C45D8CA94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614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Полилиния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6" name="Полилиния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7" name="Полилиния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smtClean="0">
              <a:solidFill>
                <a:srgbClr val="FFFFFF"/>
              </a:solidFill>
            </a:endParaRPr>
          </a:p>
        </p:txBody>
      </p:sp>
      <p:grpSp>
        <p:nvGrpSpPr>
          <p:cNvPr id="8" name="Группа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Полилиния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>
                <a:solidFill>
                  <a:srgbClr val="FFFFFF"/>
                </a:solidFill>
              </a:endParaRPr>
            </a:p>
          </p:txBody>
        </p:sp>
        <p:grpSp>
          <p:nvGrpSpPr>
            <p:cNvPr id="10" name="Группа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Полилиния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Полилиния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Полилиния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Полилиния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Полилиния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Полилиния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Группа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Полилиния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19" name="Полилиния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20" name="Полилиния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21" name="Полилиния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22" name="Полилиния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23" name="Полилиния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</p:grpSp>
      <p:sp>
        <p:nvSpPr>
          <p:cNvPr id="7190" name="Прямоуг.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7191" name="Прямоуг.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4" name="Прямоуг.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5" name="Прямоуг.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3F2897-FBA5-47B1-B35C-0145A4EE4B93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26" name="Прямоуг.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145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10092-9F37-4D8C-AEBA-5349059B93F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037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526A8-0553-47A6-8D00-80B265BFFE7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84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C85F7-D432-4DBF-B71E-07EDAC0D6AE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674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901A0-09A5-42C1-9DC7-788AD3A8FA8E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382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75BA5F-6827-4B18-838C-C49E650A3DC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126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BF778-C912-433C-83BF-BDC1860B6274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5163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C59D8-475A-475C-A46B-7D201358C68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120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100F5-5789-4A78-A5C6-CDFE45216767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2164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BC36BB-78B8-42D8-9417-6732A0928EE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54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494BF-2112-4047-A93F-106BE4D63462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4345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.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Прямоуг.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Прямоуг.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F3A84-8E9C-4D06-9F05-686B6B72F890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88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ru-RU" smtClean="0"/>
              <a:pPr/>
              <a:t>18.10.2014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Группа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49" name="Полилиния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5760 w 6027"/>
                <a:gd name="T1" fmla="*/ 1248 h 2296"/>
                <a:gd name="T2" fmla="*/ 0 w 6027"/>
                <a:gd name="T3" fmla="*/ 1248 h 2296"/>
                <a:gd name="T4" fmla="*/ 0 w 6027"/>
                <a:gd name="T5" fmla="*/ 0 h 2296"/>
                <a:gd name="T6" fmla="*/ 5760 w 6027"/>
                <a:gd name="T7" fmla="*/ 0 h 2296"/>
                <a:gd name="T8" fmla="*/ 5760 w 6027"/>
                <a:gd name="T9" fmla="*/ 1248 h 2296"/>
                <a:gd name="T10" fmla="*/ 5760 w 6027"/>
                <a:gd name="T11" fmla="*/ 1248 h 22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6148" name="Полилиния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027" name="Полилиния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2895600 w 5748"/>
              <a:gd name="T1" fmla="*/ 609600 h 246"/>
              <a:gd name="T2" fmla="*/ 0 w 5748"/>
              <a:gd name="T3" fmla="*/ 609600 h 246"/>
              <a:gd name="T4" fmla="*/ 0 w 5748"/>
              <a:gd name="T5" fmla="*/ 0 h 246"/>
              <a:gd name="T6" fmla="*/ 2895600 w 5748"/>
              <a:gd name="T7" fmla="*/ 0 h 246"/>
              <a:gd name="T8" fmla="*/ 2895600 w 5748"/>
              <a:gd name="T9" fmla="*/ 609600 h 246"/>
              <a:gd name="T10" fmla="*/ 2895600 w 5748"/>
              <a:gd name="T11" fmla="*/ 609600 h 24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smtClean="0">
              <a:solidFill>
                <a:srgbClr val="FFFFFF"/>
              </a:solidFill>
            </a:endParaRPr>
          </a:p>
        </p:txBody>
      </p:sp>
      <p:grpSp>
        <p:nvGrpSpPr>
          <p:cNvPr id="1028" name="Группа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6151" name="Полилиния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>
                <a:solidFill>
                  <a:srgbClr val="FFFFFF"/>
                </a:solidFill>
              </a:endParaRPr>
            </a:p>
          </p:txBody>
        </p:sp>
        <p:grpSp>
          <p:nvGrpSpPr>
            <p:cNvPr id="1042" name="Группа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044" name="Полилиния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5" name="Полилиния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20 h 353"/>
                  <a:gd name="T4" fmla="*/ 24 w 186"/>
                  <a:gd name="T5" fmla="*/ 34 h 353"/>
                  <a:gd name="T6" fmla="*/ 18 w 186"/>
                  <a:gd name="T7" fmla="*/ 74 h 353"/>
                  <a:gd name="T8" fmla="*/ 42 w 186"/>
                  <a:gd name="T9" fmla="*/ 128 h 353"/>
                  <a:gd name="T10" fmla="*/ 48 w 186"/>
                  <a:gd name="T11" fmla="*/ 181 h 353"/>
                  <a:gd name="T12" fmla="*/ 0 w 186"/>
                  <a:gd name="T13" fmla="*/ 395 h 353"/>
                  <a:gd name="T14" fmla="*/ 54 w 186"/>
                  <a:gd name="T15" fmla="*/ 261 h 353"/>
                  <a:gd name="T16" fmla="*/ 84 w 186"/>
                  <a:gd name="T17" fmla="*/ 242 h 353"/>
                  <a:gd name="T18" fmla="*/ 126 w 186"/>
                  <a:gd name="T19" fmla="*/ 141 h 353"/>
                  <a:gd name="T20" fmla="*/ 144 w 186"/>
                  <a:gd name="T21" fmla="*/ 134 h 353"/>
                  <a:gd name="T22" fmla="*/ 144 w 186"/>
                  <a:gd name="T23" fmla="*/ 101 h 353"/>
                  <a:gd name="T24" fmla="*/ 186 w 186"/>
                  <a:gd name="T25" fmla="*/ 74 h 353"/>
                  <a:gd name="T26" fmla="*/ 162 w 186"/>
                  <a:gd name="T27" fmla="*/ 67 h 353"/>
                  <a:gd name="T28" fmla="*/ 36 w 186"/>
                  <a:gd name="T29" fmla="*/ 0 h 353"/>
                  <a:gd name="T30" fmla="*/ 36 w 186"/>
                  <a:gd name="T31" fmla="*/ 0 h 35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6" name="Полилиния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7" name="Полилиния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7 h 66"/>
                  <a:gd name="T8" fmla="*/ 6 w 155"/>
                  <a:gd name="T9" fmla="*/ 20 h 66"/>
                  <a:gd name="T10" fmla="*/ 0 w 155"/>
                  <a:gd name="T11" fmla="*/ 27 h 66"/>
                  <a:gd name="T12" fmla="*/ 78 w 155"/>
                  <a:gd name="T13" fmla="*/ 67 h 66"/>
                  <a:gd name="T14" fmla="*/ 96 w 155"/>
                  <a:gd name="T15" fmla="*/ 47 h 66"/>
                  <a:gd name="T16" fmla="*/ 155 w 155"/>
                  <a:gd name="T17" fmla="*/ 74 h 66"/>
                  <a:gd name="T18" fmla="*/ 126 w 155"/>
                  <a:gd name="T19" fmla="*/ 27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048" name="Полилиния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41 h 72"/>
                  <a:gd name="T2" fmla="*/ 0 w 42"/>
                  <a:gd name="T3" fmla="*/ 20 h 72"/>
                  <a:gd name="T4" fmla="*/ 12 w 42"/>
                  <a:gd name="T5" fmla="*/ 7 h 72"/>
                  <a:gd name="T6" fmla="*/ 0 w 42"/>
                  <a:gd name="T7" fmla="*/ 7 h 72"/>
                  <a:gd name="T8" fmla="*/ 12 w 42"/>
                  <a:gd name="T9" fmla="*/ 7 h 72"/>
                  <a:gd name="T10" fmla="*/ 24 w 42"/>
                  <a:gd name="T11" fmla="*/ 7 h 72"/>
                  <a:gd name="T12" fmla="*/ 36 w 42"/>
                  <a:gd name="T13" fmla="*/ 7 h 72"/>
                  <a:gd name="T14" fmla="*/ 42 w 42"/>
                  <a:gd name="T15" fmla="*/ 0 h 72"/>
                  <a:gd name="T16" fmla="*/ 30 w 42"/>
                  <a:gd name="T17" fmla="*/ 20 h 72"/>
                  <a:gd name="T18" fmla="*/ 42 w 42"/>
                  <a:gd name="T19" fmla="*/ 54 h 72"/>
                  <a:gd name="T20" fmla="*/ 12 w 42"/>
                  <a:gd name="T21" fmla="*/ 81 h 72"/>
                  <a:gd name="T22" fmla="*/ 6 w 42"/>
                  <a:gd name="T23" fmla="*/ 41 h 72"/>
                  <a:gd name="T24" fmla="*/ 6 w 42"/>
                  <a:gd name="T25" fmla="*/ 41 h 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158" name="Полилиния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>
                <a:solidFill>
                  <a:srgbClr val="FFFFFF"/>
                </a:solidFill>
              </a:endParaRPr>
            </a:p>
          </p:txBody>
        </p:sp>
      </p:grpSp>
      <p:grpSp>
        <p:nvGrpSpPr>
          <p:cNvPr id="1029" name="Группа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035" name="Полилиния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1 h 287"/>
                <a:gd name="T4" fmla="*/ 66 w 365"/>
                <a:gd name="T5" fmla="*/ 110 h 287"/>
                <a:gd name="T6" fmla="*/ 143 w 365"/>
                <a:gd name="T7" fmla="*/ 183 h 287"/>
                <a:gd name="T8" fmla="*/ 191 w 365"/>
                <a:gd name="T9" fmla="*/ 170 h 287"/>
                <a:gd name="T10" fmla="*/ 341 w 365"/>
                <a:gd name="T11" fmla="*/ 291 h 287"/>
                <a:gd name="T12" fmla="*/ 305 w 365"/>
                <a:gd name="T13" fmla="*/ 176 h 287"/>
                <a:gd name="T14" fmla="*/ 365 w 365"/>
                <a:gd name="T15" fmla="*/ 134 h 287"/>
                <a:gd name="T16" fmla="*/ 359 w 365"/>
                <a:gd name="T17" fmla="*/ 128 h 287"/>
                <a:gd name="T18" fmla="*/ 335 w 365"/>
                <a:gd name="T19" fmla="*/ 116 h 287"/>
                <a:gd name="T20" fmla="*/ 299 w 365"/>
                <a:gd name="T21" fmla="*/ 91 h 287"/>
                <a:gd name="T22" fmla="*/ 257 w 365"/>
                <a:gd name="T23" fmla="*/ 73 h 287"/>
                <a:gd name="T24" fmla="*/ 215 w 365"/>
                <a:gd name="T25" fmla="*/ 55 h 287"/>
                <a:gd name="T26" fmla="*/ 173 w 365"/>
                <a:gd name="T27" fmla="*/ 37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1036" name="Полилиния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1037" name="Полилиния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1 h 60"/>
                <a:gd name="T16" fmla="*/ 65 w 71"/>
                <a:gd name="T17" fmla="*/ 43 h 60"/>
                <a:gd name="T18" fmla="*/ 71 w 71"/>
                <a:gd name="T19" fmla="*/ 55 h 60"/>
                <a:gd name="T20" fmla="*/ 71 w 71"/>
                <a:gd name="T21" fmla="*/ 61 h 60"/>
                <a:gd name="T22" fmla="*/ 59 w 71"/>
                <a:gd name="T23" fmla="*/ 55 h 60"/>
                <a:gd name="T24" fmla="*/ 47 w 71"/>
                <a:gd name="T25" fmla="*/ 43 h 60"/>
                <a:gd name="T26" fmla="*/ 23 w 71"/>
                <a:gd name="T27" fmla="*/ 31 h 60"/>
                <a:gd name="T28" fmla="*/ 23 w 71"/>
                <a:gd name="T29" fmla="*/ 37 h 60"/>
                <a:gd name="T30" fmla="*/ 18 w 71"/>
                <a:gd name="T31" fmla="*/ 43 h 60"/>
                <a:gd name="T32" fmla="*/ 12 w 71"/>
                <a:gd name="T33" fmla="*/ 49 h 60"/>
                <a:gd name="T34" fmla="*/ 6 w 71"/>
                <a:gd name="T35" fmla="*/ 49 h 60"/>
                <a:gd name="T36" fmla="*/ 6 w 71"/>
                <a:gd name="T37" fmla="*/ 49 h 60"/>
                <a:gd name="T38" fmla="*/ 6 w 71"/>
                <a:gd name="T39" fmla="*/ 37 h 60"/>
                <a:gd name="T40" fmla="*/ 0 w 71"/>
                <a:gd name="T41" fmla="*/ 18 h 60"/>
                <a:gd name="T42" fmla="*/ 0 w 71"/>
                <a:gd name="T43" fmla="*/ 18 h 6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1038" name="Полилиния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5 h 162"/>
                <a:gd name="T10" fmla="*/ 96 w 161"/>
                <a:gd name="T11" fmla="*/ 61 h 162"/>
                <a:gd name="T12" fmla="*/ 102 w 161"/>
                <a:gd name="T13" fmla="*/ 73 h 162"/>
                <a:gd name="T14" fmla="*/ 108 w 161"/>
                <a:gd name="T15" fmla="*/ 85 h 162"/>
                <a:gd name="T16" fmla="*/ 120 w 161"/>
                <a:gd name="T17" fmla="*/ 97 h 162"/>
                <a:gd name="T18" fmla="*/ 143 w 161"/>
                <a:gd name="T19" fmla="*/ 115 h 162"/>
                <a:gd name="T20" fmla="*/ 155 w 161"/>
                <a:gd name="T21" fmla="*/ 140 h 162"/>
                <a:gd name="T22" fmla="*/ 161 w 161"/>
                <a:gd name="T23" fmla="*/ 158 h 162"/>
                <a:gd name="T24" fmla="*/ 161 w 161"/>
                <a:gd name="T25" fmla="*/ 164 h 162"/>
                <a:gd name="T26" fmla="*/ 96 w 161"/>
                <a:gd name="T27" fmla="*/ 103 h 162"/>
                <a:gd name="T28" fmla="*/ 30 w 161"/>
                <a:gd name="T29" fmla="*/ 55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1039" name="Полилиния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1 h 60"/>
                <a:gd name="T4" fmla="*/ 41 w 59"/>
                <a:gd name="T5" fmla="*/ 37 h 60"/>
                <a:gd name="T6" fmla="*/ 47 w 59"/>
                <a:gd name="T7" fmla="*/ 43 h 60"/>
                <a:gd name="T8" fmla="*/ 53 w 59"/>
                <a:gd name="T9" fmla="*/ 55 h 60"/>
                <a:gd name="T10" fmla="*/ 53 w 59"/>
                <a:gd name="T11" fmla="*/ 61 h 60"/>
                <a:gd name="T12" fmla="*/ 47 w 59"/>
                <a:gd name="T13" fmla="*/ 55 h 60"/>
                <a:gd name="T14" fmla="*/ 35 w 59"/>
                <a:gd name="T15" fmla="*/ 49 h 60"/>
                <a:gd name="T16" fmla="*/ 23 w 59"/>
                <a:gd name="T17" fmla="*/ 37 h 60"/>
                <a:gd name="T18" fmla="*/ 17 w 59"/>
                <a:gd name="T19" fmla="*/ 31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  <p:sp>
          <p:nvSpPr>
            <p:cNvPr id="1040" name="Полилиния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7 h 204"/>
                <a:gd name="T2" fmla="*/ 245 w 245"/>
                <a:gd name="T3" fmla="*/ 43 h 204"/>
                <a:gd name="T4" fmla="*/ 209 w 245"/>
                <a:gd name="T5" fmla="*/ 85 h 204"/>
                <a:gd name="T6" fmla="*/ 143 w 245"/>
                <a:gd name="T7" fmla="*/ 134 h 204"/>
                <a:gd name="T8" fmla="*/ 167 w 245"/>
                <a:gd name="T9" fmla="*/ 158 h 204"/>
                <a:gd name="T10" fmla="*/ 179 w 245"/>
                <a:gd name="T11" fmla="*/ 207 h 204"/>
                <a:gd name="T12" fmla="*/ 77 w 245"/>
                <a:gd name="T13" fmla="*/ 134 h 204"/>
                <a:gd name="T14" fmla="*/ 47 w 245"/>
                <a:gd name="T15" fmla="*/ 85 h 204"/>
                <a:gd name="T16" fmla="*/ 89 w 245"/>
                <a:gd name="T17" fmla="*/ 67 h 204"/>
                <a:gd name="T18" fmla="*/ 59 w 245"/>
                <a:gd name="T19" fmla="*/ 37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7 h 204"/>
                <a:gd name="T50" fmla="*/ 233 w 245"/>
                <a:gd name="T51" fmla="*/ 37 h 20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smtClean="0">
                <a:solidFill>
                  <a:srgbClr val="FFFFFF"/>
                </a:solidFill>
              </a:endParaRPr>
            </a:p>
          </p:txBody>
        </p:sp>
      </p:grpSp>
      <p:sp>
        <p:nvSpPr>
          <p:cNvPr id="6166" name="Прямоуг.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1" name="Прямоуг.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68" name="Прямоуг.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6169" name="Прямоуг.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6170" name="Прямоуг.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B6511E-B9F6-4DA2-86C1-7A2BA36EC77D}" type="slidenum">
              <a:rPr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35504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encrypted-tbn0.gstatic.com/images?q=tbn:ANd9GcTiQK2gHTsYzdEo_3iiUj8AMCrbwD7IDZpJbwOL5CkFx5e1Bx9d" TargetMode="External"/><Relationship Id="rId2" Type="http://schemas.openxmlformats.org/officeDocument/2006/relationships/hyperlink" Target="mailto:kuanysh.zhumabekova@mail.ru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5" y="908720"/>
            <a:ext cx="7478216" cy="4606448"/>
          </a:xfrm>
        </p:spPr>
        <p:txBody>
          <a:bodyPr/>
          <a:lstStyle/>
          <a:p>
            <a:pPr marL="0" indent="0" algn="ctr">
              <a:buNone/>
            </a:pPr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Жумабекова Куаныш </a:t>
            </a: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Багитжановна </a:t>
            </a:r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 тілі және әдебиет пәнінің мұғалімі</a:t>
            </a:r>
            <a:br>
              <a:rPr lang="kk-KZ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Әулиекөл ауданы әкімдігінің білім бөлімінің Н.Островский атындағы Аманқарағай орта </a:t>
            </a:r>
            <a:r>
              <a:rPr lang="kk-KZ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мектебі»ММ</a:t>
            </a:r>
            <a:br>
              <a:rPr lang="kk-KZ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sz="280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«Астана қаласы» тақырыбы бойынша презентация</a:t>
            </a:r>
            <a:br>
              <a:rPr lang="kk-KZ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2800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28.12.2013 жыл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335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382000" cy="6172200"/>
          </a:xfrm>
        </p:spPr>
        <p:txBody>
          <a:bodyPr/>
          <a:lstStyle/>
          <a:p>
            <a:pPr marL="0" indent="0" algn="l">
              <a:buNone/>
            </a:pP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             </a:t>
            </a: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Орталықта </a:t>
            </a: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нелер бар</a:t>
            </a: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...</a:t>
            </a:r>
            <a:endParaRPr lang="ru-RU" sz="3600" dirty="0">
              <a:solidFill>
                <a:schemeClr val="accent1"/>
              </a:solidFill>
            </a:endParaRPr>
          </a:p>
        </p:txBody>
      </p:sp>
      <p:pic>
        <p:nvPicPr>
          <p:cNvPr id="4" name="Рисунок 9" descr="C:\Documents and Settings\user\Рабочий стол\картинки\Астана\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" y="1130300"/>
            <a:ext cx="3470275" cy="435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Объект 4" descr="C:\Documents and Settings\user\Рабочий стол\картинки\Астана\EPSN1670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38675" y="1052513"/>
            <a:ext cx="4137025" cy="176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 descr="C:\Documents and Settings\user\Рабочий стол\картинки\Астана\01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38675" y="3124201"/>
            <a:ext cx="4137025" cy="2362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527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C:\Documents and Settings\user\Рабочий стол\картинки\Астана\0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8" y="533400"/>
            <a:ext cx="3427412" cy="546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3" descr="C:\Documents and Settings\user\Рабочий стол\картинки\Астана\0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533400"/>
            <a:ext cx="4038600" cy="287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 descr="C:\Documents and Settings\user\Рабочий стол\картинки\Астана\0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3519488"/>
            <a:ext cx="4038600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04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457200"/>
            <a:ext cx="7696200" cy="990600"/>
          </a:xfrm>
        </p:spPr>
        <p:txBody>
          <a:bodyPr/>
          <a:lstStyle/>
          <a:p>
            <a:pPr marL="0" indent="0" algn="ctr">
              <a:buNone/>
            </a:pP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Орталық </a:t>
            </a: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мұражайы</a:t>
            </a:r>
            <a:endParaRPr lang="ru-RU" sz="3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6" descr="C:\Documents and Settings\user\Рабочий стол\картинки\Астана\0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066800"/>
            <a:ext cx="8023225" cy="521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32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 descr="C:\Documents and Settings\user\Рабочий стол\картинки\Астана\Международный аэропорт г Аста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11175"/>
            <a:ext cx="8229600" cy="580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12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14400" y="457200"/>
            <a:ext cx="7175351" cy="5791200"/>
          </a:xfrm>
        </p:spPr>
        <p:txBody>
          <a:bodyPr/>
          <a:lstStyle/>
          <a:p>
            <a:pPr marL="182880" indent="0">
              <a:buNone/>
            </a:pP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Астананың көшелері қандай</a:t>
            </a: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6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...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4" name="Рисунок 2" descr="C:\Documents and Settings\user\Рабочий стол\картинки\Астана\0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75" y="1371601"/>
            <a:ext cx="7343775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4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57200"/>
            <a:ext cx="7716819" cy="5867400"/>
          </a:xfrm>
        </p:spPr>
        <p:txBody>
          <a:bodyPr/>
          <a:lstStyle/>
          <a:p>
            <a:pPr marL="182880" indent="0">
              <a:buNone/>
            </a:pP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 Астана </a:t>
            </a:r>
            <a: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қаласы </a:t>
            </a: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сендерге </a:t>
            </a:r>
            <a: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ұнады ма </a:t>
            </a: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32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...</a:t>
            </a:r>
            <a:endParaRPr lang="ru-RU" sz="3200" dirty="0">
              <a:solidFill>
                <a:schemeClr val="accent1"/>
              </a:solidFill>
            </a:endParaRPr>
          </a:p>
        </p:txBody>
      </p:sp>
      <p:pic>
        <p:nvPicPr>
          <p:cNvPr id="4" name="Рисунок 3" descr="C:\Documents and Settings\user\Рабочий стол\картинки\Астана\0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88" y="1228725"/>
            <a:ext cx="7472362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837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09600" y="1676400"/>
            <a:ext cx="7848600" cy="4182064"/>
          </a:xfrm>
        </p:spPr>
        <p:txBody>
          <a:bodyPr/>
          <a:lstStyle/>
          <a:p>
            <a:endParaRPr lang="kk-KZ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Әкем   ... қасында жұмыс істейді. Мен кеше   ...  қонаққа бардым. Қаланың ортасында көп   ...  үйлер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ар. Мұғалім сыныптың ішінде  ...  жиналыс өткізді. Әке-шешем бүгін   ...сыртына демалуға  барды. Анам кеше  пештің үстіне ...  тоқаш пісірді. ... жанында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алық көп.Мен театрдың жанында   ...  </a:t>
            </a:r>
            <a:r>
              <a:rPr lang="kk-KZ" sz="2000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өрдім.  Қаланың ... ұшақ ұшып бара жатыр.</a:t>
            </a:r>
            <a:endParaRPr lang="kk-KZ" sz="2000" dirty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endParaRPr lang="kk-KZ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u="sng" dirty="0" smtClean="0">
                <a:latin typeface="Times New Roman" pitchFamily="18" charset="0"/>
                <a:cs typeface="Times New Roman" pitchFamily="18" charset="0"/>
              </a:rPr>
              <a:t>Керекті сөздер: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ұннан, оқушылармен,досымды,үстінде, әуежайдың,қабатты, Асанға, қаланың,зауыттың.</a:t>
            </a:r>
            <a:endParaRPr lang="ru-RU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762001"/>
            <a:ext cx="7175351" cy="685799"/>
          </a:xfrm>
        </p:spPr>
        <p:txBody>
          <a:bodyPr/>
          <a:lstStyle/>
          <a:p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Тапсырма: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29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836712"/>
            <a:ext cx="6512511" cy="4678456"/>
          </a:xfrm>
        </p:spPr>
        <p:txBody>
          <a:bodyPr/>
          <a:lstStyle/>
          <a:p>
            <a:pPr algn="ctr"/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Үй тапсырмасы: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3" y="1988840"/>
            <a:ext cx="62646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«Астана-арман қала,</a:t>
            </a:r>
          </a:p>
          <a:p>
            <a:r>
              <a:rPr lang="kk-KZ" sz="3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...................................»</a:t>
            </a:r>
          </a:p>
          <a:p>
            <a:r>
              <a:rPr lang="kk-KZ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Өз  </a:t>
            </a:r>
            <a:r>
              <a:rPr lang="kk-KZ" sz="3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ойларыңды  жазып келіңдер! </a:t>
            </a:r>
            <a:endParaRPr lang="ru-RU" sz="3200" dirty="0"/>
          </a:p>
        </p:txBody>
      </p:sp>
      <p:pic>
        <p:nvPicPr>
          <p:cNvPr id="5122" name="Рисунок 1" descr="book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84" y="4070885"/>
            <a:ext cx="3195883" cy="2634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339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484784"/>
            <a:ext cx="7406209" cy="453650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27784" y="1772816"/>
            <a:ext cx="54006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Жумабекова Куаныш Багитжановна </a:t>
            </a:r>
            <a:b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қазақ тілі және әдебиет пәнінің мұғалімі</a:t>
            </a:r>
            <a:b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Әулиекөл ауданы әкімдігінің білім бөлімінің Н.Островский атындағы Аманқарағай орта </a:t>
            </a:r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мектебі»ММ</a:t>
            </a:r>
            <a:endParaRPr lang="kk-KZ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kuanysh.zhumabekova@mail.ru</a:t>
            </a:r>
            <a:endParaRPr lang="kk-KZ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8-775-963-03-34</a:t>
            </a:r>
          </a:p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encrypted-tbn0.gstatic.com/images?q=tbn:ANd9GcTiQK2gHTsYzdEo_3iiUj8AMCrbwD7IDZpJbwOL5CkFx5e1Bx9d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https://encrypted-tbn2.gstatic.com/images?q=tbn:ANd9GcSdiHJeXXSm69qN0aCl_MgMxf7OZbeFHoT3GLfVicxhYdItwqcZ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PC\Desktop\МОЕ ФОТО НА КОНКУРС!!!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274" y="1556792"/>
            <a:ext cx="1212726" cy="1616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129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412776"/>
            <a:ext cx="7175351" cy="3477657"/>
          </a:xfrm>
        </p:spPr>
        <p:txBody>
          <a:bodyPr/>
          <a:lstStyle/>
          <a:p>
            <a:pPr marL="0" lvl="0" indent="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kk-KZ" sz="44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Сабақтың тақырыбы</a:t>
            </a:r>
            <a:r>
              <a:rPr lang="kk-KZ" sz="44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:</a:t>
            </a:r>
            <a:br>
              <a:rPr lang="kk-KZ" sz="44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kk-KZ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kk-KZ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kk-KZ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kk-KZ" sz="6000" i="1" kern="0" dirty="0" smtClean="0">
                <a:solidFill>
                  <a:schemeClr val="accent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Менің қалам.</a:t>
            </a:r>
            <a:br>
              <a:rPr lang="kk-KZ" sz="6000" i="1" kern="0" dirty="0" smtClean="0">
                <a:solidFill>
                  <a:schemeClr val="accent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kk-KZ" sz="6000" i="1" kern="0" dirty="0" smtClean="0">
                <a:solidFill>
                  <a:schemeClr val="accent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Көмекші есімдер</a:t>
            </a:r>
            <a:r>
              <a:rPr lang="kk-KZ" sz="6000" i="1" kern="0" dirty="0" smtClean="0">
                <a:solidFill>
                  <a:schemeClr val="accent1"/>
                </a:solidFill>
                <a:effectLst/>
                <a:latin typeface="Arial"/>
                <a:ea typeface="+mn-ea"/>
                <a:cs typeface="+mn-cs"/>
              </a:rPr>
              <a:t>.</a:t>
            </a:r>
            <a:endParaRPr lang="ru-RU" sz="6000" i="1" kern="0" dirty="0">
              <a:solidFill>
                <a:schemeClr val="accent1"/>
              </a:solidFill>
              <a:effectLst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421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трелка вверх 10"/>
          <p:cNvSpPr/>
          <p:nvPr/>
        </p:nvSpPr>
        <p:spPr>
          <a:xfrm rot="1572639">
            <a:off x="3916442" y="4679655"/>
            <a:ext cx="671855" cy="56991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236758447"/>
              </p:ext>
            </p:extLst>
          </p:nvPr>
        </p:nvGraphicFramePr>
        <p:xfrm>
          <a:off x="1524000" y="533400"/>
          <a:ext cx="67818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6781800" y="2590800"/>
            <a:ext cx="20574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/>
              <a:t>арты</a:t>
            </a:r>
            <a:endParaRPr lang="ru-RU" sz="4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2000" y="2895600"/>
            <a:ext cx="20574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/>
              <a:t>алды</a:t>
            </a:r>
            <a:endParaRPr lang="ru-RU" sz="4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0600" y="4495800"/>
            <a:ext cx="18288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/>
              <a:t>жаны</a:t>
            </a:r>
            <a:endParaRPr lang="ru-RU" sz="4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81800" y="3893544"/>
            <a:ext cx="21336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/>
              <a:t>қасы</a:t>
            </a:r>
            <a:endParaRPr lang="ru-RU" sz="4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8000" y="5181600"/>
            <a:ext cx="19050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/>
              <a:t>і</a:t>
            </a:r>
            <a:r>
              <a:rPr lang="kk-KZ" sz="4800" dirty="0" smtClean="0"/>
              <a:t>ші</a:t>
            </a:r>
            <a:endParaRPr lang="ru-RU" sz="4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05400" y="5239439"/>
            <a:ext cx="19050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600" dirty="0" smtClean="0"/>
              <a:t>ортасы</a:t>
            </a:r>
            <a:endParaRPr lang="ru-RU" sz="3600" dirty="0"/>
          </a:p>
        </p:txBody>
      </p:sp>
      <p:sp>
        <p:nvSpPr>
          <p:cNvPr id="12" name="Стрелка вверх 11"/>
          <p:cNvSpPr/>
          <p:nvPr/>
        </p:nvSpPr>
        <p:spPr>
          <a:xfrm rot="2773292">
            <a:off x="2863164" y="4048494"/>
            <a:ext cx="826871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21410233">
            <a:off x="6248400" y="3042949"/>
            <a:ext cx="533400" cy="7239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5683296">
            <a:off x="2821420" y="3185856"/>
            <a:ext cx="685296" cy="689968"/>
          </a:xfrm>
          <a:prstGeom prst="upArrow">
            <a:avLst>
              <a:gd name="adj1" fmla="val 50000"/>
              <a:gd name="adj2" fmla="val 50826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338747">
            <a:off x="6065113" y="4179340"/>
            <a:ext cx="716687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62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трелка вверх 10"/>
          <p:cNvSpPr/>
          <p:nvPr/>
        </p:nvSpPr>
        <p:spPr>
          <a:xfrm rot="1572639">
            <a:off x="3916442" y="4679655"/>
            <a:ext cx="671855" cy="56991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42562389"/>
              </p:ext>
            </p:extLst>
          </p:nvPr>
        </p:nvGraphicFramePr>
        <p:xfrm>
          <a:off x="1524000" y="533400"/>
          <a:ext cx="67818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6781800" y="2590800"/>
            <a:ext cx="20574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/>
              <a:t>арты</a:t>
            </a:r>
            <a:endParaRPr lang="ru-RU" sz="4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62000" y="2895600"/>
            <a:ext cx="20574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/>
              <a:t>алды</a:t>
            </a:r>
            <a:endParaRPr lang="ru-RU" sz="48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0600" y="4495800"/>
            <a:ext cx="18288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/>
              <a:t>жаны</a:t>
            </a:r>
            <a:endParaRPr lang="ru-RU" sz="4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81800" y="3893544"/>
            <a:ext cx="21336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 smtClean="0"/>
              <a:t>қасы</a:t>
            </a:r>
            <a:endParaRPr lang="ru-RU" sz="4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48000" y="5181600"/>
            <a:ext cx="1905000" cy="1219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4800" dirty="0"/>
              <a:t>і</a:t>
            </a:r>
            <a:r>
              <a:rPr lang="kk-KZ" sz="4800" dirty="0" smtClean="0"/>
              <a:t>ші</a:t>
            </a:r>
            <a:endParaRPr lang="ru-RU" sz="48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05400" y="5239439"/>
            <a:ext cx="1905000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600" dirty="0" smtClean="0"/>
              <a:t>ортасы</a:t>
            </a:r>
            <a:endParaRPr lang="ru-RU" sz="3600" dirty="0"/>
          </a:p>
        </p:txBody>
      </p:sp>
      <p:sp>
        <p:nvSpPr>
          <p:cNvPr id="12" name="Стрелка вверх 11"/>
          <p:cNvSpPr/>
          <p:nvPr/>
        </p:nvSpPr>
        <p:spPr>
          <a:xfrm rot="2773292">
            <a:off x="2863164" y="4048494"/>
            <a:ext cx="826871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21410233">
            <a:off x="6248400" y="3042949"/>
            <a:ext cx="533400" cy="7239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 rot="5683296">
            <a:off x="2821420" y="3185856"/>
            <a:ext cx="685296" cy="689968"/>
          </a:xfrm>
          <a:prstGeom prst="upArrow">
            <a:avLst>
              <a:gd name="adj1" fmla="val 50000"/>
              <a:gd name="adj2" fmla="val 50826"/>
            </a:avLst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338747">
            <a:off x="6065113" y="4179340"/>
            <a:ext cx="716687" cy="685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41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4495800" y="1010485"/>
            <a:ext cx="4114800" cy="35615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</a:p>
          <a:p>
            <a:pPr marL="0" indent="0">
              <a:buNone/>
            </a:pPr>
            <a:endParaRPr lang="kk-KZ" sz="2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kk-KZ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Сөйлемдер құрастыру:</a:t>
            </a:r>
          </a:p>
          <a:p>
            <a:pPr marL="0" indent="0">
              <a:buNone/>
            </a:pP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Қаланың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ортасында, 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мұражайдың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алдында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,мұражайдың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артында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,көп қабатты үйлердің </a:t>
            </a: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жанында</a:t>
            </a:r>
            <a:r>
              <a:rPr lang="kk-KZ" sz="2400" dirty="0" smtClean="0">
                <a:latin typeface="Times New Roman" pitchFamily="18" charset="0"/>
                <a:cs typeface="Times New Roman" pitchFamily="18" charset="0"/>
              </a:rPr>
              <a:t>....</a:t>
            </a:r>
          </a:p>
          <a:p>
            <a:pPr marL="0" indent="0">
              <a:buNone/>
            </a:pPr>
            <a:endParaRPr lang="kk-KZ" sz="2400" dirty="0" smtClean="0"/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7268" y="3810001"/>
            <a:ext cx="4073332" cy="762000"/>
          </a:xfrm>
        </p:spPr>
        <p:txBody>
          <a:bodyPr/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Қала</a:t>
            </a:r>
            <a:r>
              <a:rPr lang="kk-KZ" u="sng" dirty="0" smtClean="0">
                <a:latin typeface="Times New Roman" pitchFamily="18" charset="0"/>
                <a:cs typeface="Times New Roman" pitchFamily="18" charset="0"/>
              </a:rPr>
              <a:t>ның</a:t>
            </a:r>
            <a:r>
              <a:rPr lang="kk-KZ" dirty="0" smtClean="0"/>
              <a:t> ...</a:t>
            </a:r>
            <a:endParaRPr lang="ru-RU" dirty="0"/>
          </a:p>
        </p:txBody>
      </p:sp>
      <p:pic>
        <p:nvPicPr>
          <p:cNvPr id="8" name="Рисунок 7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209" r="7209"/>
          <a:stretch>
            <a:fillRect/>
          </a:stretch>
        </p:blipFill>
        <p:spPr>
          <a:xfrm>
            <a:off x="457200" y="781884"/>
            <a:ext cx="3993122" cy="26471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428309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66800" y="1752601"/>
            <a:ext cx="7086599" cy="4182064"/>
          </a:xfrm>
        </p:spPr>
        <p:txBody>
          <a:bodyPr/>
          <a:lstStyle/>
          <a:p>
            <a:pPr lvl="0">
              <a:buClr>
                <a:srgbClr val="F14124">
                  <a:lumMod val="75000"/>
                </a:srgbClr>
              </a:buClr>
            </a:pPr>
            <a:r>
              <a:rPr lang="kk-KZ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Дәстүр, өнім,темір жол,тарих – </a:t>
            </a:r>
            <a:r>
              <a:rPr lang="kk-KZ" i="1" u="sng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железная дорога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endParaRPr lang="kk-KZ" i="1" u="sng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kk-KZ" i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Қойылым,мейірімді,денсаулық,орталық-</a:t>
            </a:r>
            <a:r>
              <a:rPr lang="kk-KZ" i="1" u="sng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центр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endParaRPr lang="kk-KZ" i="1" u="sng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kk-KZ" i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Құрбы, мінез,саяхат,үнемі – </a:t>
            </a:r>
            <a:r>
              <a:rPr lang="kk-KZ" i="1" u="sng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путешествие</a:t>
            </a:r>
          </a:p>
          <a:p>
            <a:pPr lvl="0">
              <a:buClr>
                <a:srgbClr val="F14124">
                  <a:lumMod val="75000"/>
                </a:srgbClr>
              </a:buClr>
            </a:pPr>
            <a:endParaRPr lang="kk-KZ" i="1" u="sng" dirty="0">
              <a:solidFill>
                <a:srgbClr val="21274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rgbClr val="F14124">
                  <a:lumMod val="75000"/>
                </a:srgbClr>
              </a:buClr>
            </a:pPr>
            <a:r>
              <a:rPr lang="kk-KZ" i="1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Халықаралық,азық-түлік,сауда-</a:t>
            </a:r>
            <a:r>
              <a:rPr lang="kk-KZ" i="1" u="sng" dirty="0">
                <a:solidFill>
                  <a:srgbClr val="212745"/>
                </a:solidFill>
                <a:latin typeface="Times New Roman" pitchFamily="18" charset="0"/>
                <a:cs typeface="Times New Roman" pitchFamily="18" charset="0"/>
              </a:rPr>
              <a:t>международный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85801"/>
            <a:ext cx="7175351" cy="1371600"/>
          </a:xfrm>
        </p:spPr>
        <p:txBody>
          <a:bodyPr/>
          <a:lstStyle/>
          <a:p>
            <a:pPr algn="ctr"/>
            <a:r>
              <a:rPr lang="kk-KZ" sz="4400" b="0" kern="0" dirty="0">
                <a:solidFill>
                  <a:srgbClr val="4E67C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Жаңа сөздер: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69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2057401"/>
            <a:ext cx="7848599" cy="1676399"/>
          </a:xfrm>
        </p:spPr>
        <p:txBody>
          <a:bodyPr>
            <a:normAutofit/>
          </a:bodyPr>
          <a:lstStyle/>
          <a:p>
            <a:r>
              <a:rPr lang="kk-KZ" sz="3200" i="1" kern="0" dirty="0" smtClean="0">
                <a:solidFill>
                  <a:schemeClr val="accent1"/>
                </a:solidFill>
                <a:latin typeface="Arial"/>
                <a:ea typeface="+mj-ea"/>
                <a:cs typeface="+mj-cs"/>
              </a:rPr>
              <a:t>    </a:t>
            </a:r>
            <a:r>
              <a:rPr lang="kk-KZ" sz="3200" i="1" kern="0" dirty="0" smtClean="0">
                <a:solidFill>
                  <a:schemeClr val="accent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Біз </a:t>
            </a:r>
            <a:r>
              <a:rPr lang="kk-KZ" sz="3200" i="1" kern="0" dirty="0">
                <a:solidFill>
                  <a:schemeClr val="accent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отбасымызбен Астана қаласына сапар шектік...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1143001"/>
            <a:ext cx="7175351" cy="914400"/>
          </a:xfrm>
        </p:spPr>
        <p:txBody>
          <a:bodyPr/>
          <a:lstStyle/>
          <a:p>
            <a:pPr marL="182880" indent="0" algn="ctr">
              <a:buNone/>
            </a:pPr>
            <a:r>
              <a:rPr lang="kk-KZ" sz="44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Астана қаласына саяхат.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encrypted-tbn2.gstatic.com/images?q=tbn:ANd9GcSdiHJeXXSm69qN0aCl_MgMxf7OZbeFHoT3GLfVicxhYdItwqc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73016"/>
            <a:ext cx="374441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0.gstatic.com/images?q=tbn:ANd9GcTiQK2gHTsYzdEo_3iiUj8AMCrbwD7IDZpJbwOL5CkFx5e1Bx9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573015"/>
            <a:ext cx="3816425" cy="22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932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457200"/>
            <a:ext cx="7793019" cy="5562599"/>
          </a:xfrm>
        </p:spPr>
        <p:txBody>
          <a:bodyPr/>
          <a:lstStyle/>
          <a:p>
            <a:pPr marL="182880" indent="0">
              <a:buNone/>
            </a:pP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Біз бірінші поездбен қайда барып түстік</a:t>
            </a: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...</a:t>
            </a:r>
            <a:endParaRPr lang="ru-RU" sz="2800" dirty="0">
              <a:solidFill>
                <a:schemeClr val="accent1"/>
              </a:solidFill>
            </a:endParaRPr>
          </a:p>
        </p:txBody>
      </p:sp>
      <p:pic>
        <p:nvPicPr>
          <p:cNvPr id="4" name="Рисунок 2" descr="C:\Documents and Settings\user\Рабочий стол\картинки\Астана\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638" y="1219200"/>
            <a:ext cx="8031162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5089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609600"/>
            <a:ext cx="7175351" cy="5562599"/>
          </a:xfrm>
        </p:spPr>
        <p:txBody>
          <a:bodyPr/>
          <a:lstStyle/>
          <a:p>
            <a:pPr marL="182880" indent="0">
              <a:buNone/>
            </a:pP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Кейін машинаға отырып қайда бардық</a:t>
            </a: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/>
            </a:r>
            <a:b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</a:br>
            <a:r>
              <a:rPr lang="kk-KZ" sz="2800" b="0" kern="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...</a:t>
            </a:r>
            <a:endParaRPr lang="ru-RU" sz="2800" dirty="0">
              <a:solidFill>
                <a:schemeClr val="accent1"/>
              </a:solidFill>
            </a:endParaRPr>
          </a:p>
        </p:txBody>
      </p:sp>
      <p:pic>
        <p:nvPicPr>
          <p:cNvPr id="4" name="Рисунок 2" descr="C:\Documents and Settings\user\Рабочий стол\картинки\Астана\0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663" y="1258888"/>
            <a:ext cx="7540625" cy="3998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006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585858"/>
      </a:dk1>
      <a:lt1>
        <a:sysClr val="window" lastClr="FCFCFC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Вершина горы">
  <a:themeElements>
    <a:clrScheme name="Вершина горы 6">
      <a:dk1>
        <a:srgbClr val="809296"/>
      </a:dk1>
      <a:lt1>
        <a:srgbClr val="FFFFFF"/>
      </a:lt1>
      <a:dk2>
        <a:srgbClr val="6699FF"/>
      </a:dk2>
      <a:lt2>
        <a:srgbClr val="B3EDFF"/>
      </a:lt2>
      <a:accent1>
        <a:srgbClr val="FF9933"/>
      </a:accent1>
      <a:accent2>
        <a:srgbClr val="FFAA99"/>
      </a:accent2>
      <a:accent3>
        <a:srgbClr val="B8CAFF"/>
      </a:accent3>
      <a:accent4>
        <a:srgbClr val="DADADA"/>
      </a:accent4>
      <a:accent5>
        <a:srgbClr val="FFCAAD"/>
      </a:accent5>
      <a:accent6>
        <a:srgbClr val="E79A8A"/>
      </a:accent6>
      <a:hlink>
        <a:srgbClr val="FFCFAB"/>
      </a:hlink>
      <a:folHlink>
        <a:srgbClr val="CC99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585858"/>
      </a:dk1>
      <a:lt1>
        <a:sysClr val="window" lastClr="FCFCF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172</TotalTime>
  <Words>196</Words>
  <Application>Microsoft Office PowerPoint</Application>
  <PresentationFormat>Экран (4:3)</PresentationFormat>
  <Paragraphs>63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Воздушный поток</vt:lpstr>
      <vt:lpstr>3_Вершина горы</vt:lpstr>
      <vt:lpstr>Жумабекова Куаныш Багитжановна  қазақ тілі және әдебиет пәнінің мұғалімі  Әулиекөл ауданы әкімдігінің білім бөлімінің Н.Островский атындағы Аманқарағай орта мектебі»ММ  «Астана қаласы» тақырыбы бойынша презентация 28.12.2013 жыл</vt:lpstr>
      <vt:lpstr>Сабақтың тақырыбы:   Менің қалам. Көмекші есімдер.</vt:lpstr>
      <vt:lpstr>Презентация PowerPoint</vt:lpstr>
      <vt:lpstr>Презентация PowerPoint</vt:lpstr>
      <vt:lpstr>Қаланың ...</vt:lpstr>
      <vt:lpstr> Жаңа сөздер:</vt:lpstr>
      <vt:lpstr>Астана қаласына саяхат.</vt:lpstr>
      <vt:lpstr>Біз бірінші поездбен қайда барып түстік?           ...</vt:lpstr>
      <vt:lpstr>Кейін машинаға отырып қайда бардық?           ...</vt:lpstr>
      <vt:lpstr>              Орталықта нелер бар?          ...</vt:lpstr>
      <vt:lpstr>Презентация PowerPoint</vt:lpstr>
      <vt:lpstr>Орталық мұражайы</vt:lpstr>
      <vt:lpstr>Презентация PowerPoint</vt:lpstr>
      <vt:lpstr>Астананың көшелері қандай?         ...</vt:lpstr>
      <vt:lpstr>  Астана қаласы сендерге ұнады ма ?           ...</vt:lpstr>
      <vt:lpstr>Тапсырма:</vt:lpstr>
      <vt:lpstr>Үй тапсырмасы: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PC</cp:lastModifiedBy>
  <cp:revision>16</cp:revision>
  <dcterms:created xsi:type="dcterms:W3CDTF">2006-08-16T00:00:00Z</dcterms:created>
  <dcterms:modified xsi:type="dcterms:W3CDTF">2014-10-18T18:30:11Z</dcterms:modified>
</cp:coreProperties>
</file>