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33"/>
    <a:srgbClr val="00CC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75718AC-1529-4117-AA5E-109332F35A9C}" type="doc">
      <dgm:prSet loTypeId="urn:microsoft.com/office/officeart/2005/8/layout/chevron2" loCatId="list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EC8C9369-CE26-4572-8FFF-6E25738BD94F}">
      <dgm:prSet phldrT="[Текст]" custT="1"/>
      <dgm:spPr/>
      <dgm:t>
        <a:bodyPr/>
        <a:lstStyle/>
        <a:p>
          <a:r>
            <a:rPr lang="en-US" sz="4400" b="1" dirty="0" smtClean="0">
              <a:solidFill>
                <a:srgbClr val="FF0000"/>
              </a:solidFill>
            </a:rPr>
            <a:t>2</a:t>
          </a:r>
          <a:endParaRPr lang="ru-RU" sz="4400" b="1" dirty="0">
            <a:solidFill>
              <a:srgbClr val="FF0000"/>
            </a:solidFill>
          </a:endParaRPr>
        </a:p>
      </dgm:t>
    </dgm:pt>
    <dgm:pt modelId="{569344B2-BFD0-4AE5-9C48-3BD60B1A84AF}" type="parTrans" cxnId="{6F374BA0-6D2A-49AA-8E14-6E9D0AEDE4B8}">
      <dgm:prSet/>
      <dgm:spPr/>
      <dgm:t>
        <a:bodyPr/>
        <a:lstStyle/>
        <a:p>
          <a:endParaRPr lang="ru-RU"/>
        </a:p>
      </dgm:t>
    </dgm:pt>
    <dgm:pt modelId="{893E22A8-E45F-4E76-AC57-0031F3F1CC45}" type="sibTrans" cxnId="{6F374BA0-6D2A-49AA-8E14-6E9D0AEDE4B8}">
      <dgm:prSet/>
      <dgm:spPr/>
      <dgm:t>
        <a:bodyPr/>
        <a:lstStyle/>
        <a:p>
          <a:endParaRPr lang="ru-RU"/>
        </a:p>
      </dgm:t>
    </dgm:pt>
    <dgm:pt modelId="{73606DFE-2D23-4ED9-B40D-CA87D2E37044}">
      <dgm:prSet phldrT="[Текст]" custT="1"/>
      <dgm:spPr/>
      <dgm:t>
        <a:bodyPr/>
        <a:lstStyle/>
        <a:p>
          <a:r>
            <a:rPr lang="kk-KZ" sz="2000" b="1" dirty="0" smtClean="0"/>
            <a:t>Домбыра, киіз үй несімен керемет</a:t>
          </a:r>
          <a:endParaRPr lang="ru-RU" sz="2000" b="1" dirty="0"/>
        </a:p>
      </dgm:t>
    </dgm:pt>
    <dgm:pt modelId="{ECC376DF-AC8B-4543-8D80-29A49C494F60}" type="parTrans" cxnId="{450E57B7-B726-4BD2-9A98-08D4ECE36E54}">
      <dgm:prSet/>
      <dgm:spPr/>
      <dgm:t>
        <a:bodyPr/>
        <a:lstStyle/>
        <a:p>
          <a:endParaRPr lang="ru-RU"/>
        </a:p>
      </dgm:t>
    </dgm:pt>
    <dgm:pt modelId="{01F9C02B-B1B2-42AC-B61A-47280C1BE892}" type="sibTrans" cxnId="{450E57B7-B726-4BD2-9A98-08D4ECE36E54}">
      <dgm:prSet/>
      <dgm:spPr/>
      <dgm:t>
        <a:bodyPr/>
        <a:lstStyle/>
        <a:p>
          <a:endParaRPr lang="ru-RU"/>
        </a:p>
      </dgm:t>
    </dgm:pt>
    <dgm:pt modelId="{C26CE686-CC15-434A-8064-793789CA93CF}">
      <dgm:prSet phldrT="[Текст]" custT="1"/>
      <dgm:spPr/>
      <dgm:t>
        <a:bodyPr/>
        <a:lstStyle/>
        <a:p>
          <a:r>
            <a:rPr lang="en-US" sz="4400" b="1" dirty="0" smtClean="0">
              <a:solidFill>
                <a:srgbClr val="FF0000"/>
              </a:solidFill>
            </a:rPr>
            <a:t>3</a:t>
          </a:r>
          <a:endParaRPr lang="ru-RU" sz="4400" b="1" dirty="0">
            <a:solidFill>
              <a:srgbClr val="FF0000"/>
            </a:solidFill>
          </a:endParaRPr>
        </a:p>
      </dgm:t>
    </dgm:pt>
    <dgm:pt modelId="{987EAA42-B1A3-48C7-B451-99A460BC4EAB}" type="parTrans" cxnId="{BB716CB2-7F58-4F33-8882-4E140335BBC4}">
      <dgm:prSet/>
      <dgm:spPr/>
      <dgm:t>
        <a:bodyPr/>
        <a:lstStyle/>
        <a:p>
          <a:endParaRPr lang="ru-RU"/>
        </a:p>
      </dgm:t>
    </dgm:pt>
    <dgm:pt modelId="{894E9D39-4A42-44FA-854C-D34CD65A6B03}" type="sibTrans" cxnId="{BB716CB2-7F58-4F33-8882-4E140335BBC4}">
      <dgm:prSet/>
      <dgm:spPr/>
      <dgm:t>
        <a:bodyPr/>
        <a:lstStyle/>
        <a:p>
          <a:endParaRPr lang="ru-RU"/>
        </a:p>
      </dgm:t>
    </dgm:pt>
    <dgm:pt modelId="{11E3E3FF-817E-4240-87C6-3E7614B8CF8C}">
      <dgm:prSet phldrT="[Текст]" custT="1"/>
      <dgm:spPr/>
      <dgm:t>
        <a:bodyPr/>
        <a:lstStyle/>
        <a:p>
          <a:r>
            <a:rPr lang="kk-KZ" sz="2000" b="1" dirty="0" smtClean="0"/>
            <a:t>салыстыру</a:t>
          </a:r>
          <a:endParaRPr lang="ru-RU" sz="2000" b="1" dirty="0"/>
        </a:p>
      </dgm:t>
    </dgm:pt>
    <dgm:pt modelId="{CA37EECB-4010-4614-9F55-AEA2A10109BA}" type="parTrans" cxnId="{B7BA7F9B-68BF-4B51-A613-98263CBDC68E}">
      <dgm:prSet/>
      <dgm:spPr/>
      <dgm:t>
        <a:bodyPr/>
        <a:lstStyle/>
        <a:p>
          <a:endParaRPr lang="ru-RU"/>
        </a:p>
      </dgm:t>
    </dgm:pt>
    <dgm:pt modelId="{7F5B3847-DF8A-4013-A867-3FB084B4FDC1}" type="sibTrans" cxnId="{B7BA7F9B-68BF-4B51-A613-98263CBDC68E}">
      <dgm:prSet/>
      <dgm:spPr/>
      <dgm:t>
        <a:bodyPr/>
        <a:lstStyle/>
        <a:p>
          <a:endParaRPr lang="ru-RU"/>
        </a:p>
      </dgm:t>
    </dgm:pt>
    <dgm:pt modelId="{71D407C2-46D7-462C-A879-68037EC10BD5}">
      <dgm:prSet phldrT="[Текст]" custT="1"/>
      <dgm:spPr/>
      <dgm:t>
        <a:bodyPr/>
        <a:lstStyle/>
        <a:p>
          <a:r>
            <a:rPr lang="en-US" sz="4400" b="1" dirty="0" smtClean="0">
              <a:solidFill>
                <a:srgbClr val="FF0000"/>
              </a:solidFill>
            </a:rPr>
            <a:t>4</a:t>
          </a:r>
          <a:endParaRPr lang="ru-RU" sz="4400" b="1" dirty="0">
            <a:solidFill>
              <a:srgbClr val="FF0000"/>
            </a:solidFill>
          </a:endParaRPr>
        </a:p>
      </dgm:t>
    </dgm:pt>
    <dgm:pt modelId="{EC2116E7-FE77-42AB-B175-EA87664E8530}" type="parTrans" cxnId="{BE8BCD17-5E4B-4766-AFF7-53C9B059926B}">
      <dgm:prSet/>
      <dgm:spPr/>
      <dgm:t>
        <a:bodyPr/>
        <a:lstStyle/>
        <a:p>
          <a:endParaRPr lang="ru-RU"/>
        </a:p>
      </dgm:t>
    </dgm:pt>
    <dgm:pt modelId="{D7AA6C49-C702-45F6-8E0F-42444EE277C0}" type="sibTrans" cxnId="{BE8BCD17-5E4B-4766-AFF7-53C9B059926B}">
      <dgm:prSet/>
      <dgm:spPr/>
      <dgm:t>
        <a:bodyPr/>
        <a:lstStyle/>
        <a:p>
          <a:endParaRPr lang="ru-RU"/>
        </a:p>
      </dgm:t>
    </dgm:pt>
    <dgm:pt modelId="{AFF9735D-3A07-4815-BE40-9AFBC670978B}">
      <dgm:prSet phldrT="[Текст]" custT="1"/>
      <dgm:spPr/>
      <dgm:t>
        <a:bodyPr/>
        <a:lstStyle/>
        <a:p>
          <a:r>
            <a:rPr lang="kk-KZ" sz="2000" dirty="0" smtClean="0"/>
            <a:t>Журналист, архитектор, инженер, хатшы, түсіруші</a:t>
          </a:r>
          <a:endParaRPr lang="ru-RU" sz="2000" dirty="0"/>
        </a:p>
      </dgm:t>
    </dgm:pt>
    <dgm:pt modelId="{4369A528-218F-41B5-AC01-81B9DFE447BC}" type="parTrans" cxnId="{9D645395-DC81-456D-B67B-FA934F478418}">
      <dgm:prSet/>
      <dgm:spPr/>
      <dgm:t>
        <a:bodyPr/>
        <a:lstStyle/>
        <a:p>
          <a:endParaRPr lang="ru-RU"/>
        </a:p>
      </dgm:t>
    </dgm:pt>
    <dgm:pt modelId="{66FC58AC-A211-4AC6-AAEC-8078636252D0}" type="sibTrans" cxnId="{9D645395-DC81-456D-B67B-FA934F478418}">
      <dgm:prSet/>
      <dgm:spPr/>
      <dgm:t>
        <a:bodyPr/>
        <a:lstStyle/>
        <a:p>
          <a:endParaRPr lang="ru-RU"/>
        </a:p>
      </dgm:t>
    </dgm:pt>
    <dgm:pt modelId="{65E5EA1D-2078-49CE-957F-0EEE2480A14D}">
      <dgm:prSet custT="1"/>
      <dgm:spPr/>
      <dgm:t>
        <a:bodyPr/>
        <a:lstStyle/>
        <a:p>
          <a:r>
            <a:rPr lang="en-US" sz="4400" b="1" dirty="0" smtClean="0">
              <a:solidFill>
                <a:srgbClr val="FF0000"/>
              </a:solidFill>
            </a:rPr>
            <a:t>1</a:t>
          </a:r>
          <a:endParaRPr lang="ru-RU" sz="4400" b="1" dirty="0">
            <a:solidFill>
              <a:srgbClr val="FF0000"/>
            </a:solidFill>
          </a:endParaRPr>
        </a:p>
      </dgm:t>
    </dgm:pt>
    <dgm:pt modelId="{485033BB-48F4-4377-8BC8-1B3B5DA12942}" type="parTrans" cxnId="{0B0A0FA1-C588-4C5F-A3B2-8758C6DEBF74}">
      <dgm:prSet/>
      <dgm:spPr/>
      <dgm:t>
        <a:bodyPr/>
        <a:lstStyle/>
        <a:p>
          <a:endParaRPr lang="ru-RU"/>
        </a:p>
      </dgm:t>
    </dgm:pt>
    <dgm:pt modelId="{10881492-78D1-419E-AB3A-C044D3FE04B6}" type="sibTrans" cxnId="{0B0A0FA1-C588-4C5F-A3B2-8758C6DEBF74}">
      <dgm:prSet/>
      <dgm:spPr/>
      <dgm:t>
        <a:bodyPr/>
        <a:lstStyle/>
        <a:p>
          <a:endParaRPr lang="ru-RU"/>
        </a:p>
      </dgm:t>
    </dgm:pt>
    <dgm:pt modelId="{51EF3E6B-5882-420F-A805-81565CEF5D99}">
      <dgm:prSet custT="1"/>
      <dgm:spPr/>
      <dgm:t>
        <a:bodyPr/>
        <a:lstStyle/>
        <a:p>
          <a:r>
            <a:rPr lang="ru-RU" sz="2000" b="1" dirty="0" err="1" smtClean="0"/>
            <a:t>Археологтар</a:t>
          </a:r>
          <a:r>
            <a:rPr lang="ru-RU" sz="2000" b="1" dirty="0" smtClean="0"/>
            <a:t> (интернет презентация</a:t>
          </a:r>
          <a:r>
            <a:rPr lang="kk-KZ" sz="2000" b="1" dirty="0" smtClean="0"/>
            <a:t>)</a:t>
          </a:r>
          <a:endParaRPr lang="ru-RU" sz="2000" b="1" dirty="0"/>
        </a:p>
      </dgm:t>
    </dgm:pt>
    <dgm:pt modelId="{B7BF8202-E945-44EB-9233-8DD51D4874FD}" type="parTrans" cxnId="{2B58896E-A5C0-450B-BD44-63CBB20882CB}">
      <dgm:prSet/>
      <dgm:spPr/>
      <dgm:t>
        <a:bodyPr/>
        <a:lstStyle/>
        <a:p>
          <a:endParaRPr lang="ru-RU"/>
        </a:p>
      </dgm:t>
    </dgm:pt>
    <dgm:pt modelId="{77641D7B-783D-4583-A0D2-44F60288AAB8}" type="sibTrans" cxnId="{2B58896E-A5C0-450B-BD44-63CBB20882CB}">
      <dgm:prSet/>
      <dgm:spPr/>
      <dgm:t>
        <a:bodyPr/>
        <a:lstStyle/>
        <a:p>
          <a:endParaRPr lang="ru-RU"/>
        </a:p>
      </dgm:t>
    </dgm:pt>
    <dgm:pt modelId="{970BCDFE-3F14-46CA-9BC9-DDE8740208F9}" type="pres">
      <dgm:prSet presAssocID="{775718AC-1529-4117-AA5E-109332F35A9C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B85E2F7-96C6-4563-B65E-3CC053F3A5D2}" type="pres">
      <dgm:prSet presAssocID="{65E5EA1D-2078-49CE-957F-0EEE2480A14D}" presName="composite" presStyleCnt="0"/>
      <dgm:spPr/>
    </dgm:pt>
    <dgm:pt modelId="{11AF693D-447F-4FD9-BE88-38EF0270A817}" type="pres">
      <dgm:prSet presAssocID="{65E5EA1D-2078-49CE-957F-0EEE2480A14D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476618-D853-431D-84D2-E8A309563790}" type="pres">
      <dgm:prSet presAssocID="{65E5EA1D-2078-49CE-957F-0EEE2480A14D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50E8A1-B767-4A16-8461-E92B310BF5A6}" type="pres">
      <dgm:prSet presAssocID="{10881492-78D1-419E-AB3A-C044D3FE04B6}" presName="sp" presStyleCnt="0"/>
      <dgm:spPr/>
    </dgm:pt>
    <dgm:pt modelId="{9CB5C173-9B89-465D-A67F-21D22476C21C}" type="pres">
      <dgm:prSet presAssocID="{EC8C9369-CE26-4572-8FFF-6E25738BD94F}" presName="composite" presStyleCnt="0"/>
      <dgm:spPr/>
    </dgm:pt>
    <dgm:pt modelId="{7755CA81-3311-4A72-9731-EF01B052EDBF}" type="pres">
      <dgm:prSet presAssocID="{EC8C9369-CE26-4572-8FFF-6E25738BD94F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6FC408-D801-4544-8762-1DD067131727}" type="pres">
      <dgm:prSet presAssocID="{EC8C9369-CE26-4572-8FFF-6E25738BD94F}" presName="descendantText" presStyleLbl="alignAcc1" presStyleIdx="1" presStyleCnt="4" custLinFactNeighborX="-838" custLinFactNeighborY="-38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AAE06D-928F-4B44-BC11-5B69CAADA931}" type="pres">
      <dgm:prSet presAssocID="{893E22A8-E45F-4E76-AC57-0031F3F1CC45}" presName="sp" presStyleCnt="0"/>
      <dgm:spPr/>
    </dgm:pt>
    <dgm:pt modelId="{459F7C2B-03C0-49F4-8D18-03574FB5B017}" type="pres">
      <dgm:prSet presAssocID="{C26CE686-CC15-434A-8064-793789CA93CF}" presName="composite" presStyleCnt="0"/>
      <dgm:spPr/>
    </dgm:pt>
    <dgm:pt modelId="{069D889B-3CCA-41F0-B1FE-EDEF0A1E2BA4}" type="pres">
      <dgm:prSet presAssocID="{C26CE686-CC15-434A-8064-793789CA93CF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3ED430-FEEF-404B-BBBB-F548F60BD542}" type="pres">
      <dgm:prSet presAssocID="{C26CE686-CC15-434A-8064-793789CA93CF}" presName="descendantText" presStyleLbl="alignAcc1" presStyleIdx="2" presStyleCnt="4" custLinFactNeighborX="3232" custLinFactNeighborY="3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284DD8-916A-418A-BD4C-0803F3A3FCF0}" type="pres">
      <dgm:prSet presAssocID="{894E9D39-4A42-44FA-854C-D34CD65A6B03}" presName="sp" presStyleCnt="0"/>
      <dgm:spPr/>
    </dgm:pt>
    <dgm:pt modelId="{BD815A3D-25C8-41E3-82CE-E89CD18CD63A}" type="pres">
      <dgm:prSet presAssocID="{71D407C2-46D7-462C-A879-68037EC10BD5}" presName="composite" presStyleCnt="0"/>
      <dgm:spPr/>
    </dgm:pt>
    <dgm:pt modelId="{541C970E-AFB4-4C54-862E-B2F89B293C7B}" type="pres">
      <dgm:prSet presAssocID="{71D407C2-46D7-462C-A879-68037EC10BD5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97D495-47E8-464E-BC38-88DB5EB11DA9}" type="pres">
      <dgm:prSet presAssocID="{71D407C2-46D7-462C-A879-68037EC10BD5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D645395-DC81-456D-B67B-FA934F478418}" srcId="{71D407C2-46D7-462C-A879-68037EC10BD5}" destId="{AFF9735D-3A07-4815-BE40-9AFBC670978B}" srcOrd="0" destOrd="0" parTransId="{4369A528-218F-41B5-AC01-81B9DFE447BC}" sibTransId="{66FC58AC-A211-4AC6-AAEC-8078636252D0}"/>
    <dgm:cxn modelId="{A144BE02-8D76-44B0-87DC-1ABCC45D5F77}" type="presOf" srcId="{AFF9735D-3A07-4815-BE40-9AFBC670978B}" destId="{4997D495-47E8-464E-BC38-88DB5EB11DA9}" srcOrd="0" destOrd="0" presId="urn:microsoft.com/office/officeart/2005/8/layout/chevron2"/>
    <dgm:cxn modelId="{00D43814-FABC-4EAE-BD90-E9CB5E036066}" type="presOf" srcId="{65E5EA1D-2078-49CE-957F-0EEE2480A14D}" destId="{11AF693D-447F-4FD9-BE88-38EF0270A817}" srcOrd="0" destOrd="0" presId="urn:microsoft.com/office/officeart/2005/8/layout/chevron2"/>
    <dgm:cxn modelId="{0B0A0FA1-C588-4C5F-A3B2-8758C6DEBF74}" srcId="{775718AC-1529-4117-AA5E-109332F35A9C}" destId="{65E5EA1D-2078-49CE-957F-0EEE2480A14D}" srcOrd="0" destOrd="0" parTransId="{485033BB-48F4-4377-8BC8-1B3B5DA12942}" sibTransId="{10881492-78D1-419E-AB3A-C044D3FE04B6}"/>
    <dgm:cxn modelId="{BB716CB2-7F58-4F33-8882-4E140335BBC4}" srcId="{775718AC-1529-4117-AA5E-109332F35A9C}" destId="{C26CE686-CC15-434A-8064-793789CA93CF}" srcOrd="2" destOrd="0" parTransId="{987EAA42-B1A3-48C7-B451-99A460BC4EAB}" sibTransId="{894E9D39-4A42-44FA-854C-D34CD65A6B03}"/>
    <dgm:cxn modelId="{13B1716C-CD10-4CBA-80ED-E3F7F61952B7}" type="presOf" srcId="{775718AC-1529-4117-AA5E-109332F35A9C}" destId="{970BCDFE-3F14-46CA-9BC9-DDE8740208F9}" srcOrd="0" destOrd="0" presId="urn:microsoft.com/office/officeart/2005/8/layout/chevron2"/>
    <dgm:cxn modelId="{A19E3561-D009-4DDB-9431-412413B054DA}" type="presOf" srcId="{71D407C2-46D7-462C-A879-68037EC10BD5}" destId="{541C970E-AFB4-4C54-862E-B2F89B293C7B}" srcOrd="0" destOrd="0" presId="urn:microsoft.com/office/officeart/2005/8/layout/chevron2"/>
    <dgm:cxn modelId="{2B58896E-A5C0-450B-BD44-63CBB20882CB}" srcId="{65E5EA1D-2078-49CE-957F-0EEE2480A14D}" destId="{51EF3E6B-5882-420F-A805-81565CEF5D99}" srcOrd="0" destOrd="0" parTransId="{B7BF8202-E945-44EB-9233-8DD51D4874FD}" sibTransId="{77641D7B-783D-4583-A0D2-44F60288AAB8}"/>
    <dgm:cxn modelId="{CA0A81A0-9FCF-4E44-8856-7BE60920D301}" type="presOf" srcId="{51EF3E6B-5882-420F-A805-81565CEF5D99}" destId="{C4476618-D853-431D-84D2-E8A309563790}" srcOrd="0" destOrd="0" presId="urn:microsoft.com/office/officeart/2005/8/layout/chevron2"/>
    <dgm:cxn modelId="{6F374BA0-6D2A-49AA-8E14-6E9D0AEDE4B8}" srcId="{775718AC-1529-4117-AA5E-109332F35A9C}" destId="{EC8C9369-CE26-4572-8FFF-6E25738BD94F}" srcOrd="1" destOrd="0" parTransId="{569344B2-BFD0-4AE5-9C48-3BD60B1A84AF}" sibTransId="{893E22A8-E45F-4E76-AC57-0031F3F1CC45}"/>
    <dgm:cxn modelId="{BE8BCD17-5E4B-4766-AFF7-53C9B059926B}" srcId="{775718AC-1529-4117-AA5E-109332F35A9C}" destId="{71D407C2-46D7-462C-A879-68037EC10BD5}" srcOrd="3" destOrd="0" parTransId="{EC2116E7-FE77-42AB-B175-EA87664E8530}" sibTransId="{D7AA6C49-C702-45F6-8E0F-42444EE277C0}"/>
    <dgm:cxn modelId="{BA28E800-78ED-44B4-A0A0-4A8E6B0118FB}" type="presOf" srcId="{73606DFE-2D23-4ED9-B40D-CA87D2E37044}" destId="{8A6FC408-D801-4544-8762-1DD067131727}" srcOrd="0" destOrd="0" presId="urn:microsoft.com/office/officeart/2005/8/layout/chevron2"/>
    <dgm:cxn modelId="{450E57B7-B726-4BD2-9A98-08D4ECE36E54}" srcId="{EC8C9369-CE26-4572-8FFF-6E25738BD94F}" destId="{73606DFE-2D23-4ED9-B40D-CA87D2E37044}" srcOrd="0" destOrd="0" parTransId="{ECC376DF-AC8B-4543-8D80-29A49C494F60}" sibTransId="{01F9C02B-B1B2-42AC-B61A-47280C1BE892}"/>
    <dgm:cxn modelId="{BF536062-CA24-4EC6-AA17-83ABC83AB20C}" type="presOf" srcId="{11E3E3FF-817E-4240-87C6-3E7614B8CF8C}" destId="{8C3ED430-FEEF-404B-BBBB-F548F60BD542}" srcOrd="0" destOrd="0" presId="urn:microsoft.com/office/officeart/2005/8/layout/chevron2"/>
    <dgm:cxn modelId="{C5CF31FA-049C-4FA7-B3B9-0BBF1D5E0310}" type="presOf" srcId="{C26CE686-CC15-434A-8064-793789CA93CF}" destId="{069D889B-3CCA-41F0-B1FE-EDEF0A1E2BA4}" srcOrd="0" destOrd="0" presId="urn:microsoft.com/office/officeart/2005/8/layout/chevron2"/>
    <dgm:cxn modelId="{B7BA7F9B-68BF-4B51-A613-98263CBDC68E}" srcId="{C26CE686-CC15-434A-8064-793789CA93CF}" destId="{11E3E3FF-817E-4240-87C6-3E7614B8CF8C}" srcOrd="0" destOrd="0" parTransId="{CA37EECB-4010-4614-9F55-AEA2A10109BA}" sibTransId="{7F5B3847-DF8A-4013-A867-3FB084B4FDC1}"/>
    <dgm:cxn modelId="{DB386935-4D52-4A1D-A8A8-371629C27A51}" type="presOf" srcId="{EC8C9369-CE26-4572-8FFF-6E25738BD94F}" destId="{7755CA81-3311-4A72-9731-EF01B052EDBF}" srcOrd="0" destOrd="0" presId="urn:microsoft.com/office/officeart/2005/8/layout/chevron2"/>
    <dgm:cxn modelId="{E7551E64-30AC-4CEC-9ABF-35A3C76B51E2}" type="presParOf" srcId="{970BCDFE-3F14-46CA-9BC9-DDE8740208F9}" destId="{2B85E2F7-96C6-4563-B65E-3CC053F3A5D2}" srcOrd="0" destOrd="0" presId="urn:microsoft.com/office/officeart/2005/8/layout/chevron2"/>
    <dgm:cxn modelId="{93749806-D917-4757-BC49-4F0D13BDC0A4}" type="presParOf" srcId="{2B85E2F7-96C6-4563-B65E-3CC053F3A5D2}" destId="{11AF693D-447F-4FD9-BE88-38EF0270A817}" srcOrd="0" destOrd="0" presId="urn:microsoft.com/office/officeart/2005/8/layout/chevron2"/>
    <dgm:cxn modelId="{8FD4F4CC-A995-4C4E-BD9E-A33B64F2BE91}" type="presParOf" srcId="{2B85E2F7-96C6-4563-B65E-3CC053F3A5D2}" destId="{C4476618-D853-431D-84D2-E8A309563790}" srcOrd="1" destOrd="0" presId="urn:microsoft.com/office/officeart/2005/8/layout/chevron2"/>
    <dgm:cxn modelId="{B9300C01-44F7-4A7A-9222-047D9C014FD6}" type="presParOf" srcId="{970BCDFE-3F14-46CA-9BC9-DDE8740208F9}" destId="{8150E8A1-B767-4A16-8461-E92B310BF5A6}" srcOrd="1" destOrd="0" presId="urn:microsoft.com/office/officeart/2005/8/layout/chevron2"/>
    <dgm:cxn modelId="{3302B9E5-B714-4F9F-93DE-B7510594942A}" type="presParOf" srcId="{970BCDFE-3F14-46CA-9BC9-DDE8740208F9}" destId="{9CB5C173-9B89-465D-A67F-21D22476C21C}" srcOrd="2" destOrd="0" presId="urn:microsoft.com/office/officeart/2005/8/layout/chevron2"/>
    <dgm:cxn modelId="{B141C82E-C289-4D47-AB72-0D2713B250B3}" type="presParOf" srcId="{9CB5C173-9B89-465D-A67F-21D22476C21C}" destId="{7755CA81-3311-4A72-9731-EF01B052EDBF}" srcOrd="0" destOrd="0" presId="urn:microsoft.com/office/officeart/2005/8/layout/chevron2"/>
    <dgm:cxn modelId="{D3EEBCFD-19CF-4667-9869-4BE76EAB0130}" type="presParOf" srcId="{9CB5C173-9B89-465D-A67F-21D22476C21C}" destId="{8A6FC408-D801-4544-8762-1DD067131727}" srcOrd="1" destOrd="0" presId="urn:microsoft.com/office/officeart/2005/8/layout/chevron2"/>
    <dgm:cxn modelId="{D245B78B-4589-469A-B67D-3A86AB68FDE3}" type="presParOf" srcId="{970BCDFE-3F14-46CA-9BC9-DDE8740208F9}" destId="{E8AAE06D-928F-4B44-BC11-5B69CAADA931}" srcOrd="3" destOrd="0" presId="urn:microsoft.com/office/officeart/2005/8/layout/chevron2"/>
    <dgm:cxn modelId="{57791E28-65CB-4016-AB2B-C93C8457F33E}" type="presParOf" srcId="{970BCDFE-3F14-46CA-9BC9-DDE8740208F9}" destId="{459F7C2B-03C0-49F4-8D18-03574FB5B017}" srcOrd="4" destOrd="0" presId="urn:microsoft.com/office/officeart/2005/8/layout/chevron2"/>
    <dgm:cxn modelId="{A64B0EAF-3E74-400D-8494-2372468EC337}" type="presParOf" srcId="{459F7C2B-03C0-49F4-8D18-03574FB5B017}" destId="{069D889B-3CCA-41F0-B1FE-EDEF0A1E2BA4}" srcOrd="0" destOrd="0" presId="urn:microsoft.com/office/officeart/2005/8/layout/chevron2"/>
    <dgm:cxn modelId="{E0669379-A588-45BD-AEAB-834BBDF4375B}" type="presParOf" srcId="{459F7C2B-03C0-49F4-8D18-03574FB5B017}" destId="{8C3ED430-FEEF-404B-BBBB-F548F60BD542}" srcOrd="1" destOrd="0" presId="urn:microsoft.com/office/officeart/2005/8/layout/chevron2"/>
    <dgm:cxn modelId="{F5895B07-662D-4953-8F6E-BB011AB690FA}" type="presParOf" srcId="{970BCDFE-3F14-46CA-9BC9-DDE8740208F9}" destId="{90284DD8-916A-418A-BD4C-0803F3A3FCF0}" srcOrd="5" destOrd="0" presId="urn:microsoft.com/office/officeart/2005/8/layout/chevron2"/>
    <dgm:cxn modelId="{AFF1982D-ECD0-4C47-A130-46B5E330664E}" type="presParOf" srcId="{970BCDFE-3F14-46CA-9BC9-DDE8740208F9}" destId="{BD815A3D-25C8-41E3-82CE-E89CD18CD63A}" srcOrd="6" destOrd="0" presId="urn:microsoft.com/office/officeart/2005/8/layout/chevron2"/>
    <dgm:cxn modelId="{E561F674-6D5D-4724-B0F9-6CBDF160D42D}" type="presParOf" srcId="{BD815A3D-25C8-41E3-82CE-E89CD18CD63A}" destId="{541C970E-AFB4-4C54-862E-B2F89B293C7B}" srcOrd="0" destOrd="0" presId="urn:microsoft.com/office/officeart/2005/8/layout/chevron2"/>
    <dgm:cxn modelId="{F48A1989-AC45-4487-9617-188EDDA7F937}" type="presParOf" srcId="{BD815A3D-25C8-41E3-82CE-E89CD18CD63A}" destId="{4997D495-47E8-464E-BC38-88DB5EB11DA9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1AF693D-447F-4FD9-BE88-38EF0270A817}">
      <dsp:nvSpPr>
        <dsp:cNvPr id="0" name=""/>
        <dsp:cNvSpPr/>
      </dsp:nvSpPr>
      <dsp:spPr>
        <a:xfrm rot="5400000">
          <a:off x="-168903" y="171488"/>
          <a:ext cx="1126024" cy="788217"/>
        </a:xfrm>
        <a:prstGeom prst="chevron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400" b="1" kern="1200" dirty="0" smtClean="0">
              <a:solidFill>
                <a:srgbClr val="FF0000"/>
              </a:solidFill>
            </a:rPr>
            <a:t>1</a:t>
          </a:r>
          <a:endParaRPr lang="ru-RU" sz="4400" b="1" kern="1200" dirty="0">
            <a:solidFill>
              <a:srgbClr val="FF0000"/>
            </a:solidFill>
          </a:endParaRPr>
        </a:p>
      </dsp:txBody>
      <dsp:txXfrm rot="5400000">
        <a:off x="-168903" y="171488"/>
        <a:ext cx="1126024" cy="788217"/>
      </dsp:txXfrm>
    </dsp:sp>
    <dsp:sp modelId="{C4476618-D853-431D-84D2-E8A309563790}">
      <dsp:nvSpPr>
        <dsp:cNvPr id="0" name=""/>
        <dsp:cNvSpPr/>
      </dsp:nvSpPr>
      <dsp:spPr>
        <a:xfrm rot="5400000">
          <a:off x="3075958" y="-2285156"/>
          <a:ext cx="732300" cy="530778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err="1" smtClean="0"/>
            <a:t>Археологтар</a:t>
          </a:r>
          <a:r>
            <a:rPr lang="ru-RU" sz="2000" b="1" kern="1200" dirty="0" smtClean="0"/>
            <a:t> (интернет презентация</a:t>
          </a:r>
          <a:r>
            <a:rPr lang="kk-KZ" sz="2000" b="1" kern="1200" dirty="0" smtClean="0"/>
            <a:t>)</a:t>
          </a:r>
          <a:endParaRPr lang="ru-RU" sz="2000" b="1" kern="1200" dirty="0"/>
        </a:p>
      </dsp:txBody>
      <dsp:txXfrm rot="5400000">
        <a:off x="3075958" y="-2285156"/>
        <a:ext cx="732300" cy="5307782"/>
      </dsp:txXfrm>
    </dsp:sp>
    <dsp:sp modelId="{7755CA81-3311-4A72-9731-EF01B052EDBF}">
      <dsp:nvSpPr>
        <dsp:cNvPr id="0" name=""/>
        <dsp:cNvSpPr/>
      </dsp:nvSpPr>
      <dsp:spPr>
        <a:xfrm rot="5400000">
          <a:off x="-168903" y="1149090"/>
          <a:ext cx="1126024" cy="788217"/>
        </a:xfrm>
        <a:prstGeom prst="chevron">
          <a:avLst/>
        </a:prstGeom>
        <a:gradFill rotWithShape="0">
          <a:gsLst>
            <a:gs pos="0">
              <a:schemeClr val="accent5">
                <a:hueOff val="-3311292"/>
                <a:satOff val="13270"/>
                <a:lumOff val="2876"/>
                <a:alphaOff val="0"/>
                <a:shade val="51000"/>
                <a:satMod val="130000"/>
              </a:schemeClr>
            </a:gs>
            <a:gs pos="80000">
              <a:schemeClr val="accent5">
                <a:hueOff val="-3311292"/>
                <a:satOff val="13270"/>
                <a:lumOff val="2876"/>
                <a:alphaOff val="0"/>
                <a:shade val="93000"/>
                <a:satMod val="130000"/>
              </a:schemeClr>
            </a:gs>
            <a:gs pos="100000">
              <a:schemeClr val="accent5">
                <a:hueOff val="-3311292"/>
                <a:satOff val="13270"/>
                <a:lumOff val="287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400" b="1" kern="1200" dirty="0" smtClean="0">
              <a:solidFill>
                <a:srgbClr val="FF0000"/>
              </a:solidFill>
            </a:rPr>
            <a:t>2</a:t>
          </a:r>
          <a:endParaRPr lang="ru-RU" sz="4400" b="1" kern="1200" dirty="0">
            <a:solidFill>
              <a:srgbClr val="FF0000"/>
            </a:solidFill>
          </a:endParaRPr>
        </a:p>
      </dsp:txBody>
      <dsp:txXfrm rot="5400000">
        <a:off x="-168903" y="1149090"/>
        <a:ext cx="1126024" cy="788217"/>
      </dsp:txXfrm>
    </dsp:sp>
    <dsp:sp modelId="{8A6FC408-D801-4544-8762-1DD067131727}">
      <dsp:nvSpPr>
        <dsp:cNvPr id="0" name=""/>
        <dsp:cNvSpPr/>
      </dsp:nvSpPr>
      <dsp:spPr>
        <a:xfrm rot="5400000">
          <a:off x="3031671" y="-1336057"/>
          <a:ext cx="731915" cy="530778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3311292"/>
              <a:satOff val="13270"/>
              <a:lumOff val="2876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kk-KZ" sz="2000" b="1" kern="1200" dirty="0" smtClean="0"/>
            <a:t>Домбыра, киіз үй несімен керемет</a:t>
          </a:r>
          <a:endParaRPr lang="ru-RU" sz="2000" b="1" kern="1200" dirty="0"/>
        </a:p>
      </dsp:txBody>
      <dsp:txXfrm rot="5400000">
        <a:off x="3031671" y="-1336057"/>
        <a:ext cx="731915" cy="5307782"/>
      </dsp:txXfrm>
    </dsp:sp>
    <dsp:sp modelId="{069D889B-3CCA-41F0-B1FE-EDEF0A1E2BA4}">
      <dsp:nvSpPr>
        <dsp:cNvPr id="0" name=""/>
        <dsp:cNvSpPr/>
      </dsp:nvSpPr>
      <dsp:spPr>
        <a:xfrm rot="5400000">
          <a:off x="-168903" y="2126692"/>
          <a:ext cx="1126024" cy="788217"/>
        </a:xfrm>
        <a:prstGeom prst="chevron">
          <a:avLst/>
        </a:prstGeom>
        <a:gradFill rotWithShape="0">
          <a:gsLst>
            <a:gs pos="0">
              <a:schemeClr val="accent5">
                <a:hueOff val="-6622584"/>
                <a:satOff val="26541"/>
                <a:lumOff val="5752"/>
                <a:alphaOff val="0"/>
                <a:shade val="51000"/>
                <a:satMod val="130000"/>
              </a:schemeClr>
            </a:gs>
            <a:gs pos="80000">
              <a:schemeClr val="accent5">
                <a:hueOff val="-6622584"/>
                <a:satOff val="26541"/>
                <a:lumOff val="5752"/>
                <a:alphaOff val="0"/>
                <a:shade val="93000"/>
                <a:satMod val="130000"/>
              </a:schemeClr>
            </a:gs>
            <a:gs pos="100000">
              <a:schemeClr val="accent5">
                <a:hueOff val="-6622584"/>
                <a:satOff val="26541"/>
                <a:lumOff val="5752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400" b="1" kern="1200" dirty="0" smtClean="0">
              <a:solidFill>
                <a:srgbClr val="FF0000"/>
              </a:solidFill>
            </a:rPr>
            <a:t>3</a:t>
          </a:r>
          <a:endParaRPr lang="ru-RU" sz="4400" b="1" kern="1200" dirty="0">
            <a:solidFill>
              <a:srgbClr val="FF0000"/>
            </a:solidFill>
          </a:endParaRPr>
        </a:p>
      </dsp:txBody>
      <dsp:txXfrm rot="5400000">
        <a:off x="-168903" y="2126692"/>
        <a:ext cx="1126024" cy="788217"/>
      </dsp:txXfrm>
    </dsp:sp>
    <dsp:sp modelId="{8C3ED430-FEEF-404B-BBBB-F548F60BD542}">
      <dsp:nvSpPr>
        <dsp:cNvPr id="0" name=""/>
        <dsp:cNvSpPr/>
      </dsp:nvSpPr>
      <dsp:spPr>
        <a:xfrm rot="5400000">
          <a:off x="3076150" y="-327941"/>
          <a:ext cx="731915" cy="530778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6622584"/>
              <a:satOff val="26541"/>
              <a:lumOff val="5752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kk-KZ" sz="2000" b="1" kern="1200" dirty="0" smtClean="0"/>
            <a:t>салыстыру</a:t>
          </a:r>
          <a:endParaRPr lang="ru-RU" sz="2000" b="1" kern="1200" dirty="0"/>
        </a:p>
      </dsp:txBody>
      <dsp:txXfrm rot="5400000">
        <a:off x="3076150" y="-327941"/>
        <a:ext cx="731915" cy="5307782"/>
      </dsp:txXfrm>
    </dsp:sp>
    <dsp:sp modelId="{541C970E-AFB4-4C54-862E-B2F89B293C7B}">
      <dsp:nvSpPr>
        <dsp:cNvPr id="0" name=""/>
        <dsp:cNvSpPr/>
      </dsp:nvSpPr>
      <dsp:spPr>
        <a:xfrm rot="5400000">
          <a:off x="-168903" y="3104294"/>
          <a:ext cx="1126024" cy="788217"/>
        </a:xfrm>
        <a:prstGeom prst="chevron">
          <a:avLst/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400" b="1" kern="1200" dirty="0" smtClean="0">
              <a:solidFill>
                <a:srgbClr val="FF0000"/>
              </a:solidFill>
            </a:rPr>
            <a:t>4</a:t>
          </a:r>
          <a:endParaRPr lang="ru-RU" sz="4400" b="1" kern="1200" dirty="0">
            <a:solidFill>
              <a:srgbClr val="FF0000"/>
            </a:solidFill>
          </a:endParaRPr>
        </a:p>
      </dsp:txBody>
      <dsp:txXfrm rot="5400000">
        <a:off x="-168903" y="3104294"/>
        <a:ext cx="1126024" cy="788217"/>
      </dsp:txXfrm>
    </dsp:sp>
    <dsp:sp modelId="{4997D495-47E8-464E-BC38-88DB5EB11DA9}">
      <dsp:nvSpPr>
        <dsp:cNvPr id="0" name=""/>
        <dsp:cNvSpPr/>
      </dsp:nvSpPr>
      <dsp:spPr>
        <a:xfrm rot="5400000">
          <a:off x="3076150" y="647457"/>
          <a:ext cx="731915" cy="530778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kk-KZ" sz="2000" kern="1200" dirty="0" smtClean="0"/>
            <a:t>Журналист, архитектор, инженер, хатшы, түсіруші</a:t>
          </a:r>
          <a:endParaRPr lang="ru-RU" sz="2000" kern="1200" dirty="0"/>
        </a:p>
      </dsp:txBody>
      <dsp:txXfrm rot="5400000">
        <a:off x="3076150" y="647457"/>
        <a:ext cx="731915" cy="530778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12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User\Desktop\&#1057;&#1072;&#1073;&#1072;&#1082;%203\7%20&#1095;&#1091;&#1076;&#1077;&#1089;%20&#1089;&#1074;&#1077;&#1090;&#1072;.mp4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фоны\949749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123728" y="1124744"/>
            <a:ext cx="4805546" cy="44012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Домбыра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сазы</a:t>
            </a:r>
          </a:p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Елдің жырын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жырлаған,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2000" b="1" dirty="0" smtClean="0">
                <a:latin typeface="Times New Roman" pitchFamily="18" charset="0"/>
                <a:cs typeface="Times New Roman" pitchFamily="18" charset="0"/>
              </a:rPr>
              <a:t>Қайғысын да толғаған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kk-KZ" sz="2000" b="1" dirty="0" smtClean="0">
                <a:latin typeface="Times New Roman" pitchFamily="18" charset="0"/>
                <a:cs typeface="Times New Roman" pitchFamily="18" charset="0"/>
              </a:rPr>
              <a:t>Домбырасыз ешқашан</a:t>
            </a:r>
          </a:p>
          <a:p>
            <a:r>
              <a:rPr lang="kk-KZ" sz="2000" b="1" dirty="0" smtClean="0">
                <a:latin typeface="Times New Roman" pitchFamily="18" charset="0"/>
                <a:cs typeface="Times New Roman" pitchFamily="18" charset="0"/>
              </a:rPr>
              <a:t>Жүрекке ем қонбаған.</a:t>
            </a:r>
          </a:p>
          <a:p>
            <a:r>
              <a:rPr lang="kk-KZ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2000" b="1" dirty="0" smtClean="0">
                <a:latin typeface="Times New Roman" pitchFamily="18" charset="0"/>
                <a:cs typeface="Times New Roman" pitchFamily="18" charset="0"/>
              </a:rPr>
              <a:t>                       Домбырасыз сән қайда,</a:t>
            </a:r>
          </a:p>
          <a:p>
            <a:r>
              <a:rPr lang="kk-KZ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2000" b="1" dirty="0" smtClean="0">
                <a:latin typeface="Times New Roman" pitchFamily="18" charset="0"/>
                <a:cs typeface="Times New Roman" pitchFamily="18" charset="0"/>
              </a:rPr>
              <a:t>                       Домбырасыз ән қайда!</a:t>
            </a:r>
          </a:p>
          <a:p>
            <a:r>
              <a:rPr lang="kk-KZ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2000" b="1" dirty="0" smtClean="0">
                <a:latin typeface="Times New Roman" pitchFamily="18" charset="0"/>
                <a:cs typeface="Times New Roman" pitchFamily="18" charset="0"/>
              </a:rPr>
              <a:t>                       Ән мен күй бар өмірде</a:t>
            </a:r>
          </a:p>
          <a:p>
            <a:r>
              <a:rPr lang="kk-KZ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2000" b="1" dirty="0" smtClean="0">
                <a:latin typeface="Times New Roman" pitchFamily="18" charset="0"/>
                <a:cs typeface="Times New Roman" pitchFamily="18" charset="0"/>
              </a:rPr>
              <a:t>                       От та лаулап жанбай ма!...</a:t>
            </a:r>
          </a:p>
          <a:p>
            <a:r>
              <a:rPr lang="kk-KZ" sz="2000" b="1" dirty="0" smtClean="0">
                <a:latin typeface="Times New Roman" pitchFamily="18" charset="0"/>
                <a:cs typeface="Times New Roman" pitchFamily="18" charset="0"/>
              </a:rPr>
              <a:t>Құрманғазы, Тәттімбет</a:t>
            </a:r>
          </a:p>
          <a:p>
            <a:r>
              <a:rPr lang="kk-KZ" sz="2000" b="1" dirty="0" smtClean="0">
                <a:latin typeface="Times New Roman" pitchFamily="18" charset="0"/>
                <a:cs typeface="Times New Roman" pitchFamily="18" charset="0"/>
              </a:rPr>
              <a:t>Домбырамен сайраған.</a:t>
            </a:r>
          </a:p>
          <a:p>
            <a:r>
              <a:rPr lang="kk-KZ" sz="2000" b="1" dirty="0" smtClean="0">
                <a:latin typeface="Times New Roman" pitchFamily="18" charset="0"/>
                <a:cs typeface="Times New Roman" pitchFamily="18" charset="0"/>
              </a:rPr>
              <a:t>Жүрегіне от жақсын деп</a:t>
            </a:r>
          </a:p>
          <a:p>
            <a:r>
              <a:rPr lang="kk-KZ" sz="2000" b="1" dirty="0" smtClean="0">
                <a:latin typeface="Times New Roman" pitchFamily="18" charset="0"/>
                <a:cs typeface="Times New Roman" pitchFamily="18" charset="0"/>
              </a:rPr>
              <a:t>Елге күйін арнаған.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фоны\images (1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7" name="Picture 3" descr="C:\Users\User\Desktop\сурет 3сабак\zhety_keremet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4653136"/>
            <a:ext cx="1625166" cy="198884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028" name="Picture 4" descr="C:\Users\User\Desktop\сурет 3сабак\zhety_keremet1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872" y="188640"/>
            <a:ext cx="1851834" cy="4752528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029" name="Picture 5" descr="C:\Users\User\Desktop\сурет 3сабак\zhety_keremet1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2780928"/>
            <a:ext cx="2837684" cy="216024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30" name="Picture 6" descr="C:\Users\User\Desktop\сурет 3сабак\zhety_keremet1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33900" y="3403600"/>
            <a:ext cx="76200" cy="50800"/>
          </a:xfrm>
          <a:prstGeom prst="rect">
            <a:avLst/>
          </a:prstGeom>
          <a:noFill/>
        </p:spPr>
      </p:pic>
      <p:pic>
        <p:nvPicPr>
          <p:cNvPr id="1031" name="Picture 7" descr="C:\Users\User\Desktop\сурет 3сабак\zhety_keremet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324502">
            <a:off x="7015518" y="2858256"/>
            <a:ext cx="1885294" cy="1661916"/>
          </a:xfrm>
          <a:prstGeom prst="rect">
            <a:avLst/>
          </a:prstGeom>
          <a:noFill/>
        </p:spPr>
      </p:pic>
      <p:pic>
        <p:nvPicPr>
          <p:cNvPr id="1032" name="Picture 8" descr="C:\Users\User\Desktop\сурет 3сабак\zhety_keremet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508104" y="2492896"/>
            <a:ext cx="2160240" cy="1944216"/>
          </a:xfrm>
          <a:prstGeom prst="rect">
            <a:avLst/>
          </a:prstGeom>
          <a:noFill/>
        </p:spPr>
      </p:pic>
      <p:pic>
        <p:nvPicPr>
          <p:cNvPr id="1033" name="Picture 9" descr="C:\Users\User\Desktop\сурет 3сабак\zhety_keremet3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516216" y="260648"/>
            <a:ext cx="1879811" cy="184187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034" name="Picture 10" descr="C:\Users\User\Desktop\сурет 3сабак\zhety_keremet4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608890">
            <a:off x="6895730" y="4699536"/>
            <a:ext cx="1800200" cy="201563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035" name="Picture 11" descr="C:\Users\User\Desktop\сурет 3сабак\zhety_keremet6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19851218">
            <a:off x="754735" y="338793"/>
            <a:ext cx="1985797" cy="228699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36" name="Picture 12" descr="C:\Users\User\Desktop\сурет 3сабак\super_photo_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39552" y="5157192"/>
            <a:ext cx="2353775" cy="15676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37" name="Picture 13" descr="C:\Users\User\Desktop\сурет 3сабак\img_167b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 rot="612437">
            <a:off x="2788718" y="5285158"/>
            <a:ext cx="1656184" cy="13637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14" name="Стрелка вверх 13"/>
          <p:cNvSpPr/>
          <p:nvPr/>
        </p:nvSpPr>
        <p:spPr>
          <a:xfrm rot="20304099">
            <a:off x="4468554" y="4344804"/>
            <a:ext cx="412624" cy="690376"/>
          </a:xfrm>
          <a:prstGeom prst="up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верх 14"/>
          <p:cNvSpPr/>
          <p:nvPr/>
        </p:nvSpPr>
        <p:spPr>
          <a:xfrm rot="13623023">
            <a:off x="4182856" y="5198210"/>
            <a:ext cx="412624" cy="690376"/>
          </a:xfrm>
          <a:prstGeom prst="up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283968" y="4797152"/>
            <a:ext cx="1512168" cy="64807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Тарихи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2000" b="1" dirty="0" smtClean="0">
                <a:latin typeface="Times New Roman" pitchFamily="18" charset="0"/>
                <a:cs typeface="Times New Roman" pitchFamily="18" charset="0"/>
              </a:rPr>
              <a:t>қазбалар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трелка вверх 17"/>
          <p:cNvSpPr/>
          <p:nvPr/>
        </p:nvSpPr>
        <p:spPr>
          <a:xfrm rot="20304099">
            <a:off x="7204857" y="1536491"/>
            <a:ext cx="412624" cy="690376"/>
          </a:xfrm>
          <a:prstGeom prst="up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верх 18"/>
          <p:cNvSpPr/>
          <p:nvPr/>
        </p:nvSpPr>
        <p:spPr>
          <a:xfrm rot="13623023">
            <a:off x="6919159" y="2389897"/>
            <a:ext cx="412624" cy="690376"/>
          </a:xfrm>
          <a:prstGeom prst="up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6516216" y="1988839"/>
            <a:ext cx="2016223" cy="64807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sz="2000" b="1" dirty="0" smtClean="0">
                <a:latin typeface="Times New Roman" pitchFamily="18" charset="0"/>
                <a:cs typeface="Times New Roman" pitchFamily="18" charset="0"/>
              </a:rPr>
              <a:t>Турмыс салт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kk-KZ" sz="2000" b="1" dirty="0" smtClean="0">
                <a:latin typeface="Times New Roman" pitchFamily="18" charset="0"/>
                <a:cs typeface="Times New Roman" pitchFamily="18" charset="0"/>
              </a:rPr>
              <a:t>дәстүр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Стрелка вверх 20"/>
          <p:cNvSpPr/>
          <p:nvPr/>
        </p:nvSpPr>
        <p:spPr>
          <a:xfrm rot="20304099">
            <a:off x="1804257" y="2040546"/>
            <a:ext cx="412624" cy="690376"/>
          </a:xfrm>
          <a:prstGeom prst="up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верх 21"/>
          <p:cNvSpPr/>
          <p:nvPr/>
        </p:nvSpPr>
        <p:spPr>
          <a:xfrm rot="13623023">
            <a:off x="1518560" y="2893954"/>
            <a:ext cx="412624" cy="690376"/>
          </a:xfrm>
          <a:prstGeom prst="up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1619672" y="2492896"/>
            <a:ext cx="1512168" cy="648072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sz="2000" b="1" dirty="0" smtClean="0">
                <a:latin typeface="Times New Roman" pitchFamily="18" charset="0"/>
                <a:cs typeface="Times New Roman" pitchFamily="18" charset="0"/>
              </a:rPr>
              <a:t>Мәдени ескерткіш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Стрелка вверх 24"/>
          <p:cNvSpPr/>
          <p:nvPr/>
        </p:nvSpPr>
        <p:spPr>
          <a:xfrm rot="16739097">
            <a:off x="7063176" y="5918290"/>
            <a:ext cx="412624" cy="690376"/>
          </a:xfrm>
          <a:prstGeom prst="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7452320" y="6209928"/>
            <a:ext cx="1512168" cy="64807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sz="2000" b="1" dirty="0" smtClean="0">
                <a:latin typeface="Times New Roman" pitchFamily="18" charset="0"/>
                <a:cs typeface="Times New Roman" pitchFamily="18" charset="0"/>
              </a:rPr>
              <a:t>Жаңашыл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1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7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770" decel="100000"/>
                                        <p:tgtEl>
                                          <p:spTgt spid="1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0" dur="77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2" dur="77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4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7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770" decel="100000"/>
                                        <p:tgtEl>
                                          <p:spTgt spid="1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9" dur="77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1" dur="77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8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1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5" grpId="0" animBg="1"/>
      <p:bldP spid="2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фоны\images (30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4917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769071" y="2967335"/>
            <a:ext cx="76058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Жасампазды</a:t>
            </a:r>
            <a:r>
              <a:rPr lang="kk-KZ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қ жемісі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фоны\images (26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3" name="Схема 2"/>
          <p:cNvGraphicFramePr/>
          <p:nvPr/>
        </p:nvGraphicFramePr>
        <p:xfrm>
          <a:off x="2699792" y="836712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Пятно 2 3"/>
          <p:cNvSpPr/>
          <p:nvPr/>
        </p:nvSpPr>
        <p:spPr>
          <a:xfrm>
            <a:off x="0" y="188640"/>
            <a:ext cx="2771800" cy="1800200"/>
          </a:xfrm>
          <a:prstGeom prst="irregularSeal2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Тарихи қазбалар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ятно 2 4"/>
          <p:cNvSpPr/>
          <p:nvPr/>
        </p:nvSpPr>
        <p:spPr>
          <a:xfrm>
            <a:off x="0" y="1268760"/>
            <a:ext cx="2915816" cy="1800200"/>
          </a:xfrm>
          <a:prstGeom prst="irregularSeal2">
            <a:avLst/>
          </a:prstGeom>
          <a:solidFill>
            <a:srgbClr val="00CC66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Тұрмыстық салт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kk-KZ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әстүр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ятно 2 6"/>
          <p:cNvSpPr/>
          <p:nvPr/>
        </p:nvSpPr>
        <p:spPr>
          <a:xfrm>
            <a:off x="0" y="2420888"/>
            <a:ext cx="2987824" cy="1800200"/>
          </a:xfrm>
          <a:prstGeom prst="irregularSeal2">
            <a:avLst/>
          </a:prstGeom>
          <a:solidFill>
            <a:srgbClr val="99FF33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Мәдни ескерткіш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ятно 2 7"/>
          <p:cNvSpPr/>
          <p:nvPr/>
        </p:nvSpPr>
        <p:spPr>
          <a:xfrm>
            <a:off x="0" y="3645024"/>
            <a:ext cx="2843808" cy="1800200"/>
          </a:xfrm>
          <a:prstGeom prst="irregularSeal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жаңашыл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7 чудес света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Сабак 3\imgpreviewCATG8FW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7214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Сабак 3\imgpreviewCAGUHFB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630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t0.gstatic.com/images?q=tbn:ANd9GcRtjfOVIrMtZU-5JO_2QyXYl8gIhOU9oSa4cn1b0RiAREAHbdrVa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</TotalTime>
  <Words>100</Words>
  <Application>Microsoft Office PowerPoint</Application>
  <PresentationFormat>Экран (4:3)</PresentationFormat>
  <Paragraphs>31</Paragraphs>
  <Slides>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5</cp:revision>
  <dcterms:created xsi:type="dcterms:W3CDTF">2013-04-16T04:47:54Z</dcterms:created>
  <dcterms:modified xsi:type="dcterms:W3CDTF">2013-04-17T08:31:02Z</dcterms:modified>
</cp:coreProperties>
</file>