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3" r:id="rId5"/>
    <p:sldId id="264" r:id="rId6"/>
    <p:sldId id="265" r:id="rId7"/>
    <p:sldId id="266" r:id="rId8"/>
    <p:sldId id="267" r:id="rId9"/>
    <p:sldId id="268" r:id="rId10"/>
    <p:sldId id="27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8D91-BBC9-48BD-B497-003E18F466A4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9FF5A-01F1-4CCA-9B36-154C546608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8D91-BBC9-48BD-B497-003E18F466A4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9FF5A-01F1-4CCA-9B36-154C546608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8D91-BBC9-48BD-B497-003E18F466A4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9FF5A-01F1-4CCA-9B36-154C546608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8D91-BBC9-48BD-B497-003E18F466A4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9FF5A-01F1-4CCA-9B36-154C546608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8D91-BBC9-48BD-B497-003E18F466A4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9FF5A-01F1-4CCA-9B36-154C546608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8D91-BBC9-48BD-B497-003E18F466A4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9FF5A-01F1-4CCA-9B36-154C546608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8D91-BBC9-48BD-B497-003E18F466A4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9FF5A-01F1-4CCA-9B36-154C546608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8D91-BBC9-48BD-B497-003E18F466A4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9FF5A-01F1-4CCA-9B36-154C546608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8D91-BBC9-48BD-B497-003E18F466A4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9FF5A-01F1-4CCA-9B36-154C546608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8D91-BBC9-48BD-B497-003E18F466A4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9FF5A-01F1-4CCA-9B36-154C546608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8D91-BBC9-48BD-B497-003E18F466A4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9FF5A-01F1-4CCA-9B36-154C546608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658D91-BBC9-48BD-B497-003E18F466A4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49FF5A-01F1-4CCA-9B36-154C546608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Фон для презентации - Татьяна Васильевна Бугайчук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50" name="Picture 6" descr="http://content.foto.my.mail.ru/mail/lion_.88/_guestbook/i-2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2500306"/>
            <a:ext cx="1500198" cy="20738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3428992" y="4500570"/>
            <a:ext cx="2643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(1845-1904)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14480" y="1142984"/>
            <a:ext cx="585791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4400" b="1" i="1" dirty="0" smtClean="0">
                <a:latin typeface="Times New Roman" pitchFamily="18" charset="0"/>
                <a:cs typeface="Times New Roman" pitchFamily="18" charset="0"/>
              </a:rPr>
              <a:t>Қазанның он төрті.</a:t>
            </a:r>
          </a:p>
          <a:p>
            <a:pPr algn="ctr"/>
            <a:r>
              <a:rPr lang="kk-KZ" sz="4400" b="1" i="1" dirty="0" smtClean="0">
                <a:latin typeface="Times New Roman" pitchFamily="18" charset="0"/>
                <a:cs typeface="Times New Roman" pitchFamily="18" charset="0"/>
              </a:rPr>
              <a:t>Абай Құнанбаев.</a:t>
            </a: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lenprogimnaziaya.edumsko.ru/images/users-files/lenprogimnaziaya/091777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" name="Рисунок 8" descr="http://www.avestnik.kz/wp-content/uploads/%D0%B8%D0%BF%D0%BF%D0%BE%D0%B4%D1%80%D0%BE%D0%BC-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57166"/>
            <a:ext cx="8501122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lenprogimnaziaya.edumsko.ru/images/users-files/lenprogimnaziaya/091777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http://s56.radikal.ru/i152/0904/e5/96e9c080fd6c.jpg"/>
          <p:cNvPicPr/>
          <p:nvPr/>
        </p:nvPicPr>
        <p:blipFill>
          <a:blip r:embed="rId3"/>
          <a:srcRect l="12812" t="3542" r="12656"/>
          <a:stretch>
            <a:fillRect/>
          </a:stretch>
        </p:blipFill>
        <p:spPr bwMode="auto">
          <a:xfrm>
            <a:off x="642910" y="571480"/>
            <a:ext cx="342902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s49.radikal.ru/i123/0902/8c/90d09428f907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571481"/>
            <a:ext cx="3752859" cy="257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massaget.kz/userdata/news/news_990/thumb_b/photo.jpg"/>
          <p:cNvPicPr/>
          <p:nvPr/>
        </p:nvPicPr>
        <p:blipFill>
          <a:blip r:embed="rId5">
            <a:lum bright="10000"/>
          </a:blip>
          <a:srcRect l="24548" r="13302" b="12527"/>
          <a:stretch>
            <a:fillRect/>
          </a:stretch>
        </p:blipFill>
        <p:spPr bwMode="auto">
          <a:xfrm>
            <a:off x="2857488" y="3429000"/>
            <a:ext cx="3414718" cy="2831932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lenprogimnaziaya.edumsko.ru/images/users-files/lenprogimnaziaya/091777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9" name="Picture 3" descr="C:\Users\Admin\Desktop\80363813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7858132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571472" y="6000768"/>
            <a:ext cx="79296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k-KZ" sz="3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“Шоқпардай кекілі бар қамыс құлақ”</a:t>
            </a:r>
            <a:endParaRPr lang="ru-RU" sz="36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lenprogimnaziaya.edumsko.ru/images/users-files/lenprogimnaziaya/091777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Рисунок 7" descr="http://ulttyqsport.kz/wp-content/uploads/2014/05/BWXDoTT6MY5KU8AxyhKmVGzanV8aO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500042"/>
            <a:ext cx="8535322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lenprogimnaziaya.edumsko.ru/images/users-files/lenprogimnaziaya/091777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" name="Рисунок 8" descr="http://www.avestnik.kz/wp-content/uploads/%D0%B8%D0%BF%D0%BF%D0%BE%D0%B4%D1%80%D0%BE%D0%BC-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57166"/>
            <a:ext cx="8501122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lenprogimnaziaya.edumsko.ru/images/users-files/lenprogimnaziaya/091777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" name="Рисунок 9" descr="http://img1.liveinternet.ru/images/attach/c/8/100/335/100335509_4160157_kartal_tilki__25_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428604"/>
            <a:ext cx="8358246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lenprogimnaziaya.edumsko.ru/images/users-files/lenprogimnaziaya/091777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" name="Рисунок 10" descr="Состязание по игре в кокпар. Павлодар, 13 мая 2001 года. Иллюстративное фото. 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57166"/>
            <a:ext cx="8429684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lenprogimnaziaya.edumsko.ru/images/users-files/lenprogimnaziaya/091777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3" name="Рисунок 12" descr="http://2.bp.blogspot.com/-VLWUwAqeVy8/Tyr55dXEf0I/AAAAAAAABAs/fuxaVfGB1e0/s1600/WarHorse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28604"/>
            <a:ext cx="8358246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lenprogimnaziaya.edumsko.ru/images/users-files/lenprogimnaziaya/091777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4" name="Рисунок 13" descr="http://www.dubrovno.by/wp-content/uploads/2011/09/dubrovno_gai_telega_nomer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57166"/>
            <a:ext cx="8358246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17</Words>
  <Application>Microsoft Office PowerPoint</Application>
  <PresentationFormat>Экран (4:3)</PresentationFormat>
  <Paragraphs>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20</cp:revision>
  <dcterms:created xsi:type="dcterms:W3CDTF">2014-10-13T21:08:09Z</dcterms:created>
  <dcterms:modified xsi:type="dcterms:W3CDTF">2014-10-14T02:47:37Z</dcterms:modified>
</cp:coreProperties>
</file>