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2" r:id="rId10"/>
    <p:sldId id="268" r:id="rId11"/>
    <p:sldId id="265" r:id="rId12"/>
    <p:sldId id="269" r:id="rId13"/>
    <p:sldId id="26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656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DB7F41-8C22-4260-AD8C-81C79410D2D1}" type="doc">
      <dgm:prSet loTypeId="urn:microsoft.com/office/officeart/2005/8/layout/cycle3" loCatId="cycle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F6F3DEA8-58DC-41BF-B649-F3AB49B062F8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19050">
          <a:solidFill>
            <a:srgbClr val="FF000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Болашақтағы мұғалім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8DA278-0DB3-41DC-A99F-3B5300E2DD25}" type="parTrans" cxnId="{5B0EF530-E749-4407-AF9A-953032A7C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32B03E-9769-4907-82D8-C32EF34256E0}" type="sibTrans" cxnId="{5B0EF530-E749-4407-AF9A-953032A7C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8E9E2A7-D01E-43D6-94F8-052A2D4BFE25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19050">
          <a:solidFill>
            <a:srgbClr val="FF000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>
              <a:latin typeface="Times New Roman" pitchFamily="18" charset="0"/>
              <a:cs typeface="Times New Roman" pitchFamily="18" charset="0"/>
            </a:rPr>
            <a:t>XX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 ғ. мұғалімі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B9E5C01-E8E3-402B-9650-9AE9C015CB2B}" type="parTrans" cxnId="{E4F004BC-0614-46A1-AAE4-58144A2369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697ECB5-3F22-4589-8EA1-87BEE392DDE5}" type="sibTrans" cxnId="{E4F004BC-0614-46A1-AAE4-58144A2369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C8983B2-CE45-4F08-BEC2-F7A07664418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19050">
          <a:solidFill>
            <a:srgbClr val="FF000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Мектептен тыс уақытағы мұғалім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13F7001-69A6-47D5-A9A5-E5F7E73A7F05}" type="parTrans" cxnId="{1973C6F7-4120-4AC5-957D-59F62C0436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FE2B459-E600-4684-AB24-6C728B422173}" type="sibTrans" cxnId="{1973C6F7-4120-4AC5-957D-59F62C0436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16FC801-1E1E-482D-A0C5-91797BFD470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19050">
          <a:solidFill>
            <a:srgbClr val="FF000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Мобильді мұғалім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E72D673-C292-4292-B537-2458F58826B5}" type="parTrans" cxnId="{19E23A37-5138-44C9-8A91-833F218132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F5F748E-3CFD-4EC1-ABEC-2F00D490D86C}" type="sibTrans" cxnId="{19E23A37-5138-44C9-8A91-833F218132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41BB07C-D6C7-4B03-AA56-5EC96209E259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ln w="19050">
          <a:solidFill>
            <a:srgbClr val="FF0000"/>
          </a:solidFill>
        </a:ln>
        <a:effectLst>
          <a:glow rad="228600">
            <a:schemeClr val="accent4">
              <a:satMod val="175000"/>
              <a:alpha val="40000"/>
            </a:schemeClr>
          </a:glow>
        </a:effectLst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Қазіргі уақыттағы мұғалім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736BEC4-4BCE-4700-B48A-08E0F6E36832}" type="parTrans" cxnId="{D0717C33-44F9-4A2C-9ABE-2A14B050038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104286-E334-4C83-B7BD-F1F78E62D7C8}" type="sibTrans" cxnId="{D0717C33-44F9-4A2C-9ABE-2A14B050038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8A7F353-7666-4003-9AF9-A501471AFAA0}" type="pres">
      <dgm:prSet presAssocID="{AADB7F41-8C22-4260-AD8C-81C79410D2D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D1E5CC-AF6D-4764-AE8E-B7D9EE75514D}" type="pres">
      <dgm:prSet presAssocID="{AADB7F41-8C22-4260-AD8C-81C79410D2D1}" presName="cycle" presStyleCnt="0"/>
      <dgm:spPr/>
    </dgm:pt>
    <dgm:pt modelId="{D8DD178A-66DC-40CF-86A3-1E5D95BD9BF9}" type="pres">
      <dgm:prSet presAssocID="{F6F3DEA8-58DC-41BF-B649-F3AB49B062F8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36EC8-3053-4FDB-9916-626F5B07E3A7}" type="pres">
      <dgm:prSet presAssocID="{9632B03E-9769-4907-82D8-C32EF34256E0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CD79A76-68A2-4A32-94E7-DB3E55DBBB1A}" type="pres">
      <dgm:prSet presAssocID="{08E9E2A7-D01E-43D6-94F8-052A2D4BFE2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F0B86-6F96-400A-A245-23F0476A1FDB}" type="pres">
      <dgm:prSet presAssocID="{4C8983B2-CE45-4F08-BEC2-F7A07664418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5DBDA-C655-4004-AE84-459E4A0AD737}" type="pres">
      <dgm:prSet presAssocID="{A16FC801-1E1E-482D-A0C5-91797BFD4702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E20B0-E311-4AAC-8503-EBF8E4AF6E6B}" type="pres">
      <dgm:prSet presAssocID="{241BB07C-D6C7-4B03-AA56-5EC96209E25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FFA147-D4A2-417E-8E19-312DAB07192D}" type="presOf" srcId="{A16FC801-1E1E-482D-A0C5-91797BFD4702}" destId="{97B5DBDA-C655-4004-AE84-459E4A0AD737}" srcOrd="0" destOrd="0" presId="urn:microsoft.com/office/officeart/2005/8/layout/cycle3"/>
    <dgm:cxn modelId="{E4F004BC-0614-46A1-AAE4-58144A2369F4}" srcId="{AADB7F41-8C22-4260-AD8C-81C79410D2D1}" destId="{08E9E2A7-D01E-43D6-94F8-052A2D4BFE25}" srcOrd="1" destOrd="0" parTransId="{8B9E5C01-E8E3-402B-9650-9AE9C015CB2B}" sibTransId="{1697ECB5-3F22-4589-8EA1-87BEE392DDE5}"/>
    <dgm:cxn modelId="{5C4EF73B-1A62-4B59-B982-068ABAB43299}" type="presOf" srcId="{AADB7F41-8C22-4260-AD8C-81C79410D2D1}" destId="{E8A7F353-7666-4003-9AF9-A501471AFAA0}" srcOrd="0" destOrd="0" presId="urn:microsoft.com/office/officeart/2005/8/layout/cycle3"/>
    <dgm:cxn modelId="{5B0EF530-E749-4407-AF9A-953032A7CCD1}" srcId="{AADB7F41-8C22-4260-AD8C-81C79410D2D1}" destId="{F6F3DEA8-58DC-41BF-B649-F3AB49B062F8}" srcOrd="0" destOrd="0" parTransId="{158DA278-0DB3-41DC-A99F-3B5300E2DD25}" sibTransId="{9632B03E-9769-4907-82D8-C32EF34256E0}"/>
    <dgm:cxn modelId="{026E47B4-D2C6-4C52-B9FD-D0FB09674D0E}" type="presOf" srcId="{08E9E2A7-D01E-43D6-94F8-052A2D4BFE25}" destId="{4CD79A76-68A2-4A32-94E7-DB3E55DBBB1A}" srcOrd="0" destOrd="0" presId="urn:microsoft.com/office/officeart/2005/8/layout/cycle3"/>
    <dgm:cxn modelId="{EBAD53D2-738F-4A08-B3C3-204918F19070}" type="presOf" srcId="{4C8983B2-CE45-4F08-BEC2-F7A076644181}" destId="{781F0B86-6F96-400A-A245-23F0476A1FDB}" srcOrd="0" destOrd="0" presId="urn:microsoft.com/office/officeart/2005/8/layout/cycle3"/>
    <dgm:cxn modelId="{39D4535B-4A87-494B-8A03-3B660B7045E2}" type="presOf" srcId="{F6F3DEA8-58DC-41BF-B649-F3AB49B062F8}" destId="{D8DD178A-66DC-40CF-86A3-1E5D95BD9BF9}" srcOrd="0" destOrd="0" presId="urn:microsoft.com/office/officeart/2005/8/layout/cycle3"/>
    <dgm:cxn modelId="{2CAE500B-02FF-49AF-8C2A-F7D2561A579F}" type="presOf" srcId="{9632B03E-9769-4907-82D8-C32EF34256E0}" destId="{AF136EC8-3053-4FDB-9916-626F5B07E3A7}" srcOrd="0" destOrd="0" presId="urn:microsoft.com/office/officeart/2005/8/layout/cycle3"/>
    <dgm:cxn modelId="{19E23A37-5138-44C9-8A91-833F218132E0}" srcId="{AADB7F41-8C22-4260-AD8C-81C79410D2D1}" destId="{A16FC801-1E1E-482D-A0C5-91797BFD4702}" srcOrd="3" destOrd="0" parTransId="{6E72D673-C292-4292-B537-2458F58826B5}" sibTransId="{AF5F748E-3CFD-4EC1-ABEC-2F00D490D86C}"/>
    <dgm:cxn modelId="{D0717C33-44F9-4A2C-9ABE-2A14B0500385}" srcId="{AADB7F41-8C22-4260-AD8C-81C79410D2D1}" destId="{241BB07C-D6C7-4B03-AA56-5EC96209E259}" srcOrd="4" destOrd="0" parTransId="{8736BEC4-4BCE-4700-B48A-08E0F6E36832}" sibTransId="{A3104286-E334-4C83-B7BD-F1F78E62D7C8}"/>
    <dgm:cxn modelId="{EDAB13A5-98E2-4424-B9CA-377B09C1649F}" type="presOf" srcId="{241BB07C-D6C7-4B03-AA56-5EC96209E259}" destId="{EECE20B0-E311-4AAC-8503-EBF8E4AF6E6B}" srcOrd="0" destOrd="0" presId="urn:microsoft.com/office/officeart/2005/8/layout/cycle3"/>
    <dgm:cxn modelId="{1973C6F7-4120-4AC5-957D-59F62C043682}" srcId="{AADB7F41-8C22-4260-AD8C-81C79410D2D1}" destId="{4C8983B2-CE45-4F08-BEC2-F7A076644181}" srcOrd="2" destOrd="0" parTransId="{313F7001-69A6-47D5-A9A5-E5F7E73A7F05}" sibTransId="{8FE2B459-E600-4684-AB24-6C728B422173}"/>
    <dgm:cxn modelId="{BB10615E-9EF8-4CC4-80F9-9C1902508408}" type="presParOf" srcId="{E8A7F353-7666-4003-9AF9-A501471AFAA0}" destId="{AFD1E5CC-AF6D-4764-AE8E-B7D9EE75514D}" srcOrd="0" destOrd="0" presId="urn:microsoft.com/office/officeart/2005/8/layout/cycle3"/>
    <dgm:cxn modelId="{0F80CA7B-C951-4F19-9055-4C78228657B1}" type="presParOf" srcId="{AFD1E5CC-AF6D-4764-AE8E-B7D9EE75514D}" destId="{D8DD178A-66DC-40CF-86A3-1E5D95BD9BF9}" srcOrd="0" destOrd="0" presId="urn:microsoft.com/office/officeart/2005/8/layout/cycle3"/>
    <dgm:cxn modelId="{525C8EDF-829D-4B78-943E-731B14B82E6F}" type="presParOf" srcId="{AFD1E5CC-AF6D-4764-AE8E-B7D9EE75514D}" destId="{AF136EC8-3053-4FDB-9916-626F5B07E3A7}" srcOrd="1" destOrd="0" presId="urn:microsoft.com/office/officeart/2005/8/layout/cycle3"/>
    <dgm:cxn modelId="{DA1FDCF9-A38F-4FE4-B6CA-E540D57DDA48}" type="presParOf" srcId="{AFD1E5CC-AF6D-4764-AE8E-B7D9EE75514D}" destId="{4CD79A76-68A2-4A32-94E7-DB3E55DBBB1A}" srcOrd="2" destOrd="0" presId="urn:microsoft.com/office/officeart/2005/8/layout/cycle3"/>
    <dgm:cxn modelId="{D6E45E04-A3C6-439F-B3D1-A3818D956811}" type="presParOf" srcId="{AFD1E5CC-AF6D-4764-AE8E-B7D9EE75514D}" destId="{781F0B86-6F96-400A-A245-23F0476A1FDB}" srcOrd="3" destOrd="0" presId="urn:microsoft.com/office/officeart/2005/8/layout/cycle3"/>
    <dgm:cxn modelId="{B9A0CA39-2B80-49C8-AAA1-9E4CB404B35F}" type="presParOf" srcId="{AFD1E5CC-AF6D-4764-AE8E-B7D9EE75514D}" destId="{97B5DBDA-C655-4004-AE84-459E4A0AD737}" srcOrd="4" destOrd="0" presId="urn:microsoft.com/office/officeart/2005/8/layout/cycle3"/>
    <dgm:cxn modelId="{1FA7FD0D-43D6-4409-B369-873AC830B0E6}" type="presParOf" srcId="{AFD1E5CC-AF6D-4764-AE8E-B7D9EE75514D}" destId="{EECE20B0-E311-4AAC-8503-EBF8E4AF6E6B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01D2948-670D-4D8F-9F63-434949B325D3}" type="doc">
      <dgm:prSet loTypeId="urn:microsoft.com/office/officeart/2005/8/layout/radial4" loCatId="relationship" qsTypeId="urn:microsoft.com/office/officeart/2005/8/quickstyle/3d2" qsCatId="3D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9932ECF3-CB65-49EB-B848-413CE85E8ADC}">
      <dgm:prSet phldrT="[Текст]"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Көрініс көрсету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2C2FA80C-31B4-43A3-B285-71FDA8D6CC49}" type="parTrans" cxnId="{24BF8415-EB5B-43D8-80DE-1A8691BD76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AA9C4A1-7B93-4090-809A-D51968457008}" type="sibTrans" cxnId="{24BF8415-EB5B-43D8-80DE-1A8691BD763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08869CD-D7B5-4EA3-A15C-D94A04394F2D}">
      <dgm:prSet phldrT="[Текст]"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Сабаққа кешігіп келген оқушы...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37898F3-E9E9-4BB1-858F-7A56F27FC2CF}" type="parTrans" cxnId="{82EF6E8F-22C9-4D8C-ABB1-BF59318DC1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3E8EB69-58E3-4D56-8E3D-61FFE57B0D98}" type="sibTrans" cxnId="{82EF6E8F-22C9-4D8C-ABB1-BF59318DC10D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E47E45E-1199-4B49-93A6-39BBF427469F}">
      <dgm:prSet phldrT="[Текст]"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Үй тапсырмасын орындамайтын оқушы...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B707426-1A8F-49E5-A12A-54C956CEF048}" type="parTrans" cxnId="{FEA29E28-CBE9-42D5-B252-28A6A2A98C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7CFCE92-792A-4775-9459-423F7DA03788}" type="sibTrans" cxnId="{FEA29E28-CBE9-42D5-B252-28A6A2A98C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414544F-80F6-4F58-8E8D-E1F5B1A48D5B}">
      <dgm:prSet phldrT="[Текст]"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Сабақ үстіндегі тәртіпсіздік...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55A7C8D0-821B-4EAF-A8B9-DCDACA208F9C}" type="parTrans" cxnId="{D239CE78-95FE-485E-B240-18DCCFC8D09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DCFDE586-A3D4-48EA-A0CA-8F5B59B10DD0}" type="sibTrans" cxnId="{D239CE78-95FE-485E-B240-18DCCFC8D09C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F56FCCC-4276-4FBB-8B4E-AD4E8246D655}">
      <dgm:prSet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Үзіліс кезіндегі кезекші мұғалім мен оқушы қарым</a:t>
          </a:r>
          <a:r>
            <a:rPr lang="ru-RU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қатынасы...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FE08496-A945-46B9-90B6-CC1CD5E8EA68}" type="parTrans" cxnId="{FA6D5BC0-AE33-49D2-88C4-89EBA535201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BF05B93-A182-431E-AC3E-AB0618C45EB2}" type="sibTrans" cxnId="{FA6D5BC0-AE33-49D2-88C4-89EBA535201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FB67B89E-5779-44F1-9E82-A66BC6434651}">
      <dgm:prSet/>
      <dgm:spPr/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түйінді идея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F483513-0987-4576-B71D-612BAB830781}" type="parTrans" cxnId="{724EF239-82F8-4DF9-B95E-A8E19F3ADA7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08F2075-2AA3-4C97-BD96-5F095F89821D}" type="sibTrans" cxnId="{724EF239-82F8-4DF9-B95E-A8E19F3ADA78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35D0C862-1CDC-48DD-98C5-B2B51F166A6E}" type="pres">
      <dgm:prSet presAssocID="{E01D2948-670D-4D8F-9F63-434949B325D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E393CB9-1848-446D-8999-2B1BF3C77829}" type="pres">
      <dgm:prSet presAssocID="{9932ECF3-CB65-49EB-B848-413CE85E8ADC}" presName="centerShape" presStyleLbl="node0" presStyleIdx="0" presStyleCnt="1"/>
      <dgm:spPr/>
      <dgm:t>
        <a:bodyPr/>
        <a:lstStyle/>
        <a:p>
          <a:endParaRPr lang="ru-RU"/>
        </a:p>
      </dgm:t>
    </dgm:pt>
    <dgm:pt modelId="{E58730EF-5D5D-4513-AFBA-6F596493D1D2}" type="pres">
      <dgm:prSet presAssocID="{837898F3-E9E9-4BB1-858F-7A56F27FC2CF}" presName="parTrans" presStyleLbl="bgSibTrans2D1" presStyleIdx="0" presStyleCnt="5"/>
      <dgm:spPr/>
      <dgm:t>
        <a:bodyPr/>
        <a:lstStyle/>
        <a:p>
          <a:endParaRPr lang="ru-RU"/>
        </a:p>
      </dgm:t>
    </dgm:pt>
    <dgm:pt modelId="{D97DE777-FFD5-409A-BACA-DB86927CA94B}" type="pres">
      <dgm:prSet presAssocID="{408869CD-D7B5-4EA3-A15C-D94A04394F2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2B249B-D2AA-4486-8D0B-C5DFBA64969D}" type="pres">
      <dgm:prSet presAssocID="{5B707426-1A8F-49E5-A12A-54C956CEF048}" presName="parTrans" presStyleLbl="bgSibTrans2D1" presStyleIdx="1" presStyleCnt="5"/>
      <dgm:spPr/>
      <dgm:t>
        <a:bodyPr/>
        <a:lstStyle/>
        <a:p>
          <a:endParaRPr lang="ru-RU"/>
        </a:p>
      </dgm:t>
    </dgm:pt>
    <dgm:pt modelId="{AD987501-6324-4FC2-A96E-B1F6E9AFB07C}" type="pres">
      <dgm:prSet presAssocID="{4E47E45E-1199-4B49-93A6-39BBF427469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995BC5-0573-401F-ACBE-60E1AAD74254}" type="pres">
      <dgm:prSet presAssocID="{55A7C8D0-821B-4EAF-A8B9-DCDACA208F9C}" presName="parTrans" presStyleLbl="bgSibTrans2D1" presStyleIdx="2" presStyleCnt="5"/>
      <dgm:spPr/>
      <dgm:t>
        <a:bodyPr/>
        <a:lstStyle/>
        <a:p>
          <a:endParaRPr lang="ru-RU"/>
        </a:p>
      </dgm:t>
    </dgm:pt>
    <dgm:pt modelId="{1C1C5AF4-2153-43E0-9106-2FD5A9965199}" type="pres">
      <dgm:prSet presAssocID="{4414544F-80F6-4F58-8E8D-E1F5B1A48D5B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8477D4-ED41-4C86-94E5-CB5D7C972AF9}" type="pres">
      <dgm:prSet presAssocID="{3FE08496-A945-46B9-90B6-CC1CD5E8EA68}" presName="parTrans" presStyleLbl="bgSibTrans2D1" presStyleIdx="3" presStyleCnt="5"/>
      <dgm:spPr/>
      <dgm:t>
        <a:bodyPr/>
        <a:lstStyle/>
        <a:p>
          <a:endParaRPr lang="ru-RU"/>
        </a:p>
      </dgm:t>
    </dgm:pt>
    <dgm:pt modelId="{5FFD6ECE-DAB3-4FD8-A502-103D8A8EC08F}" type="pres">
      <dgm:prSet presAssocID="{AF56FCCC-4276-4FBB-8B4E-AD4E8246D65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EE42B0-5202-4C58-9680-7FB619E903C2}" type="pres">
      <dgm:prSet presAssocID="{CF483513-0987-4576-B71D-612BAB830781}" presName="parTrans" presStyleLbl="bgSibTrans2D1" presStyleIdx="4" presStyleCnt="5"/>
      <dgm:spPr/>
      <dgm:t>
        <a:bodyPr/>
        <a:lstStyle/>
        <a:p>
          <a:endParaRPr lang="ru-RU"/>
        </a:p>
      </dgm:t>
    </dgm:pt>
    <dgm:pt modelId="{0977BE62-FE7C-4B7B-86B1-594A74292A0C}" type="pres">
      <dgm:prSet presAssocID="{FB67B89E-5779-44F1-9E82-A66BC6434651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A50CBBE-006D-4026-988A-E26999AD198F}" type="presOf" srcId="{408869CD-D7B5-4EA3-A15C-D94A04394F2D}" destId="{D97DE777-FFD5-409A-BACA-DB86927CA94B}" srcOrd="0" destOrd="0" presId="urn:microsoft.com/office/officeart/2005/8/layout/radial4"/>
    <dgm:cxn modelId="{724EF239-82F8-4DF9-B95E-A8E19F3ADA78}" srcId="{9932ECF3-CB65-49EB-B848-413CE85E8ADC}" destId="{FB67B89E-5779-44F1-9E82-A66BC6434651}" srcOrd="4" destOrd="0" parTransId="{CF483513-0987-4576-B71D-612BAB830781}" sibTransId="{108F2075-2AA3-4C97-BD96-5F095F89821D}"/>
    <dgm:cxn modelId="{D239CE78-95FE-485E-B240-18DCCFC8D09C}" srcId="{9932ECF3-CB65-49EB-B848-413CE85E8ADC}" destId="{4414544F-80F6-4F58-8E8D-E1F5B1A48D5B}" srcOrd="2" destOrd="0" parTransId="{55A7C8D0-821B-4EAF-A8B9-DCDACA208F9C}" sibTransId="{DCFDE586-A3D4-48EA-A0CA-8F5B59B10DD0}"/>
    <dgm:cxn modelId="{665CB881-B370-47B1-AD31-E4FD63F818F7}" type="presOf" srcId="{CF483513-0987-4576-B71D-612BAB830781}" destId="{ABEE42B0-5202-4C58-9680-7FB619E903C2}" srcOrd="0" destOrd="0" presId="urn:microsoft.com/office/officeart/2005/8/layout/radial4"/>
    <dgm:cxn modelId="{FA6D5BC0-AE33-49D2-88C4-89EBA5352010}" srcId="{9932ECF3-CB65-49EB-B848-413CE85E8ADC}" destId="{AF56FCCC-4276-4FBB-8B4E-AD4E8246D655}" srcOrd="3" destOrd="0" parTransId="{3FE08496-A945-46B9-90B6-CC1CD5E8EA68}" sibTransId="{8BF05B93-A182-431E-AC3E-AB0618C45EB2}"/>
    <dgm:cxn modelId="{ADF4F45E-FA24-4066-99A7-37AF42082F83}" type="presOf" srcId="{9932ECF3-CB65-49EB-B848-413CE85E8ADC}" destId="{AE393CB9-1848-446D-8999-2B1BF3C77829}" srcOrd="0" destOrd="0" presId="urn:microsoft.com/office/officeart/2005/8/layout/radial4"/>
    <dgm:cxn modelId="{9167B49E-8A53-4DC6-9AEA-CEF300A3BF97}" type="presOf" srcId="{FB67B89E-5779-44F1-9E82-A66BC6434651}" destId="{0977BE62-FE7C-4B7B-86B1-594A74292A0C}" srcOrd="0" destOrd="0" presId="urn:microsoft.com/office/officeart/2005/8/layout/radial4"/>
    <dgm:cxn modelId="{24BF8415-EB5B-43D8-80DE-1A8691BD763D}" srcId="{E01D2948-670D-4D8F-9F63-434949B325D3}" destId="{9932ECF3-CB65-49EB-B848-413CE85E8ADC}" srcOrd="0" destOrd="0" parTransId="{2C2FA80C-31B4-43A3-B285-71FDA8D6CC49}" sibTransId="{FAA9C4A1-7B93-4090-809A-D51968457008}"/>
    <dgm:cxn modelId="{5EAB03D2-764A-469A-B403-33AC008922B8}" type="presOf" srcId="{4414544F-80F6-4F58-8E8D-E1F5B1A48D5B}" destId="{1C1C5AF4-2153-43E0-9106-2FD5A9965199}" srcOrd="0" destOrd="0" presId="urn:microsoft.com/office/officeart/2005/8/layout/radial4"/>
    <dgm:cxn modelId="{DC09E7E1-F705-4A4C-9AF5-0FADABF18BC4}" type="presOf" srcId="{3FE08496-A945-46B9-90B6-CC1CD5E8EA68}" destId="{FD8477D4-ED41-4C86-94E5-CB5D7C972AF9}" srcOrd="0" destOrd="0" presId="urn:microsoft.com/office/officeart/2005/8/layout/radial4"/>
    <dgm:cxn modelId="{B9C357E6-AA41-4361-8F6E-D753FDCC7FEF}" type="presOf" srcId="{837898F3-E9E9-4BB1-858F-7A56F27FC2CF}" destId="{E58730EF-5D5D-4513-AFBA-6F596493D1D2}" srcOrd="0" destOrd="0" presId="urn:microsoft.com/office/officeart/2005/8/layout/radial4"/>
    <dgm:cxn modelId="{3805657A-E0CF-41AF-A8D6-2889B8413203}" type="presOf" srcId="{AF56FCCC-4276-4FBB-8B4E-AD4E8246D655}" destId="{5FFD6ECE-DAB3-4FD8-A502-103D8A8EC08F}" srcOrd="0" destOrd="0" presId="urn:microsoft.com/office/officeart/2005/8/layout/radial4"/>
    <dgm:cxn modelId="{21C6960F-D978-4B1E-9DCE-15F67E31F6FD}" type="presOf" srcId="{55A7C8D0-821B-4EAF-A8B9-DCDACA208F9C}" destId="{8C995BC5-0573-401F-ACBE-60E1AAD74254}" srcOrd="0" destOrd="0" presId="urn:microsoft.com/office/officeart/2005/8/layout/radial4"/>
    <dgm:cxn modelId="{FEA29E28-CBE9-42D5-B252-28A6A2A98CE0}" srcId="{9932ECF3-CB65-49EB-B848-413CE85E8ADC}" destId="{4E47E45E-1199-4B49-93A6-39BBF427469F}" srcOrd="1" destOrd="0" parTransId="{5B707426-1A8F-49E5-A12A-54C956CEF048}" sibTransId="{97CFCE92-792A-4775-9459-423F7DA03788}"/>
    <dgm:cxn modelId="{32645170-D9FA-409F-AEAF-EC4D030EF9CF}" type="presOf" srcId="{5B707426-1A8F-49E5-A12A-54C956CEF048}" destId="{D62B249B-D2AA-4486-8D0B-C5DFBA64969D}" srcOrd="0" destOrd="0" presId="urn:microsoft.com/office/officeart/2005/8/layout/radial4"/>
    <dgm:cxn modelId="{B4A47F46-056A-402B-8211-B8B7F6D76F07}" type="presOf" srcId="{E01D2948-670D-4D8F-9F63-434949B325D3}" destId="{35D0C862-1CDC-48DD-98C5-B2B51F166A6E}" srcOrd="0" destOrd="0" presId="urn:microsoft.com/office/officeart/2005/8/layout/radial4"/>
    <dgm:cxn modelId="{25B893C9-81A2-44B4-A257-FC2884481D39}" type="presOf" srcId="{4E47E45E-1199-4B49-93A6-39BBF427469F}" destId="{AD987501-6324-4FC2-A96E-B1F6E9AFB07C}" srcOrd="0" destOrd="0" presId="urn:microsoft.com/office/officeart/2005/8/layout/radial4"/>
    <dgm:cxn modelId="{82EF6E8F-22C9-4D8C-ABB1-BF59318DC10D}" srcId="{9932ECF3-CB65-49EB-B848-413CE85E8ADC}" destId="{408869CD-D7B5-4EA3-A15C-D94A04394F2D}" srcOrd="0" destOrd="0" parTransId="{837898F3-E9E9-4BB1-858F-7A56F27FC2CF}" sibTransId="{03E8EB69-58E3-4D56-8E3D-61FFE57B0D98}"/>
    <dgm:cxn modelId="{F6EB700E-21F5-4513-B719-5A7D959D4038}" type="presParOf" srcId="{35D0C862-1CDC-48DD-98C5-B2B51F166A6E}" destId="{AE393CB9-1848-446D-8999-2B1BF3C77829}" srcOrd="0" destOrd="0" presId="urn:microsoft.com/office/officeart/2005/8/layout/radial4"/>
    <dgm:cxn modelId="{91E57C1A-0A30-4561-A2EF-62170A6A3CF6}" type="presParOf" srcId="{35D0C862-1CDC-48DD-98C5-B2B51F166A6E}" destId="{E58730EF-5D5D-4513-AFBA-6F596493D1D2}" srcOrd="1" destOrd="0" presId="urn:microsoft.com/office/officeart/2005/8/layout/radial4"/>
    <dgm:cxn modelId="{09415A25-0BC4-4C5F-B48A-1497A4E7B3DD}" type="presParOf" srcId="{35D0C862-1CDC-48DD-98C5-B2B51F166A6E}" destId="{D97DE777-FFD5-409A-BACA-DB86927CA94B}" srcOrd="2" destOrd="0" presId="urn:microsoft.com/office/officeart/2005/8/layout/radial4"/>
    <dgm:cxn modelId="{D76B951D-E613-4362-8AF7-76B96EF90BBC}" type="presParOf" srcId="{35D0C862-1CDC-48DD-98C5-B2B51F166A6E}" destId="{D62B249B-D2AA-4486-8D0B-C5DFBA64969D}" srcOrd="3" destOrd="0" presId="urn:microsoft.com/office/officeart/2005/8/layout/radial4"/>
    <dgm:cxn modelId="{3F1092FC-193D-4B33-8642-9B52B2E3B85A}" type="presParOf" srcId="{35D0C862-1CDC-48DD-98C5-B2B51F166A6E}" destId="{AD987501-6324-4FC2-A96E-B1F6E9AFB07C}" srcOrd="4" destOrd="0" presId="urn:microsoft.com/office/officeart/2005/8/layout/radial4"/>
    <dgm:cxn modelId="{AAF27495-C875-4920-841D-B5C6D3093F7C}" type="presParOf" srcId="{35D0C862-1CDC-48DD-98C5-B2B51F166A6E}" destId="{8C995BC5-0573-401F-ACBE-60E1AAD74254}" srcOrd="5" destOrd="0" presId="urn:microsoft.com/office/officeart/2005/8/layout/radial4"/>
    <dgm:cxn modelId="{D229FE8C-3CC9-48F9-9710-50517B710579}" type="presParOf" srcId="{35D0C862-1CDC-48DD-98C5-B2B51F166A6E}" destId="{1C1C5AF4-2153-43E0-9106-2FD5A9965199}" srcOrd="6" destOrd="0" presId="urn:microsoft.com/office/officeart/2005/8/layout/radial4"/>
    <dgm:cxn modelId="{2F868008-5DF0-4FA9-ABDC-C49C790C51AE}" type="presParOf" srcId="{35D0C862-1CDC-48DD-98C5-B2B51F166A6E}" destId="{FD8477D4-ED41-4C86-94E5-CB5D7C972AF9}" srcOrd="7" destOrd="0" presId="urn:microsoft.com/office/officeart/2005/8/layout/radial4"/>
    <dgm:cxn modelId="{333343F1-C8A4-4DD9-B6C4-748638259116}" type="presParOf" srcId="{35D0C862-1CDC-48DD-98C5-B2B51F166A6E}" destId="{5FFD6ECE-DAB3-4FD8-A502-103D8A8EC08F}" srcOrd="8" destOrd="0" presId="urn:microsoft.com/office/officeart/2005/8/layout/radial4"/>
    <dgm:cxn modelId="{3DD09DB8-9ADF-4A00-989F-113E267F1301}" type="presParOf" srcId="{35D0C862-1CDC-48DD-98C5-B2B51F166A6E}" destId="{ABEE42B0-5202-4C58-9680-7FB619E903C2}" srcOrd="9" destOrd="0" presId="urn:microsoft.com/office/officeart/2005/8/layout/radial4"/>
    <dgm:cxn modelId="{1197B919-7D62-4824-8988-56B7BE5A95A7}" type="presParOf" srcId="{35D0C862-1CDC-48DD-98C5-B2B51F166A6E}" destId="{0977BE62-FE7C-4B7B-86B1-594A74292A0C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ADB7F41-8C22-4260-AD8C-81C79410D2D1}" type="doc">
      <dgm:prSet loTypeId="urn:microsoft.com/office/officeart/2005/8/layout/cycle3" loCatId="cycle" qsTypeId="urn:microsoft.com/office/officeart/2005/8/quickstyle/3d3" qsCatId="3D" csTypeId="urn:microsoft.com/office/officeart/2005/8/colors/accent3_3" csCatId="accent3" phldr="1"/>
      <dgm:spPr/>
      <dgm:t>
        <a:bodyPr/>
        <a:lstStyle/>
        <a:p>
          <a:endParaRPr lang="ru-RU"/>
        </a:p>
      </dgm:t>
    </dgm:pt>
    <dgm:pt modelId="{F6F3DEA8-58DC-41BF-B649-F3AB49B062F8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Ұлағатты сөздерді жазу 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158DA278-0DB3-41DC-A99F-3B5300E2DD25}" type="parTrans" cxnId="{5B0EF530-E749-4407-AF9A-953032A7C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9632B03E-9769-4907-82D8-C32EF34256E0}" type="sibTrans" cxnId="{5B0EF530-E749-4407-AF9A-953032A7CCD1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08E9E2A7-D01E-43D6-94F8-052A2D4BFE25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kk-KZ" dirty="0" smtClean="0">
              <a:latin typeface="Times New Roman" pitchFamily="18" charset="0"/>
              <a:cs typeface="Times New Roman" pitchFamily="18" charset="0"/>
            </a:rPr>
            <a:t>Мақал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dirty="0" err="1" smtClean="0">
              <a:latin typeface="Times New Roman" pitchFamily="18" charset="0"/>
              <a:cs typeface="Times New Roman" pitchFamily="18" charset="0"/>
            </a:rPr>
            <a:t>мәтелдер жазу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B9E5C01-E8E3-402B-9650-9AE9C015CB2B}" type="parTrans" cxnId="{E4F004BC-0614-46A1-AAE4-58144A2369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1697ECB5-3F22-4589-8EA1-87BEE392DDE5}" type="sibTrans" cxnId="{E4F004BC-0614-46A1-AAE4-58144A2369F4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4C8983B2-CE45-4F08-BEC2-F7A076644181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Өлең жолдарын шығару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313F7001-69A6-47D5-A9A5-E5F7E73A7F05}" type="parTrans" cxnId="{1973C6F7-4120-4AC5-957D-59F62C0436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8FE2B459-E600-4684-AB24-6C728B422173}" type="sibTrans" cxnId="{1973C6F7-4120-4AC5-957D-59F62C043682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16FC801-1E1E-482D-A0C5-91797BFD4702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Құттықтау хаты (открытка) жасау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6E72D673-C292-4292-B537-2458F58826B5}" type="parTrans" cxnId="{19E23A37-5138-44C9-8A91-833F218132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F5F748E-3CFD-4EC1-ABEC-2F00D490D86C}" type="sibTrans" cxnId="{19E23A37-5138-44C9-8A91-833F218132E0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241BB07C-D6C7-4B03-AA56-5EC96209E259}">
      <dgm:prSet phldrT="[Текст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kk-KZ" dirty="0" smtClean="0">
              <a:latin typeface="Times New Roman" pitchFamily="18" charset="0"/>
              <a:cs typeface="Times New Roman" pitchFamily="18" charset="0"/>
            </a:rPr>
            <a:t>Газет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dirty="0" smtClean="0">
              <a:latin typeface="Times New Roman" pitchFamily="18" charset="0"/>
              <a:cs typeface="Times New Roman" pitchFamily="18" charset="0"/>
            </a:rPr>
            <a:t>қағаздан сыйлық жасау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736BEC4-4BCE-4700-B48A-08E0F6E36832}" type="parTrans" cxnId="{D0717C33-44F9-4A2C-9ABE-2A14B050038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A3104286-E334-4C83-B7BD-F1F78E62D7C8}" type="sibTrans" cxnId="{D0717C33-44F9-4A2C-9ABE-2A14B0500385}">
      <dgm:prSet/>
      <dgm:spPr/>
      <dgm:t>
        <a:bodyPr/>
        <a:lstStyle/>
        <a:p>
          <a:endParaRPr lang="ru-RU">
            <a:latin typeface="Times New Roman" pitchFamily="18" charset="0"/>
            <a:cs typeface="Times New Roman" pitchFamily="18" charset="0"/>
          </a:endParaRPr>
        </a:p>
      </dgm:t>
    </dgm:pt>
    <dgm:pt modelId="{E8A7F353-7666-4003-9AF9-A501471AFAA0}" type="pres">
      <dgm:prSet presAssocID="{AADB7F41-8C22-4260-AD8C-81C79410D2D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FD1E5CC-AF6D-4764-AE8E-B7D9EE75514D}" type="pres">
      <dgm:prSet presAssocID="{AADB7F41-8C22-4260-AD8C-81C79410D2D1}" presName="cycle" presStyleCnt="0"/>
      <dgm:spPr/>
    </dgm:pt>
    <dgm:pt modelId="{D8DD178A-66DC-40CF-86A3-1E5D95BD9BF9}" type="pres">
      <dgm:prSet presAssocID="{F6F3DEA8-58DC-41BF-B649-F3AB49B062F8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136EC8-3053-4FDB-9916-626F5B07E3A7}" type="pres">
      <dgm:prSet presAssocID="{9632B03E-9769-4907-82D8-C32EF34256E0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4CD79A76-68A2-4A32-94E7-DB3E55DBBB1A}" type="pres">
      <dgm:prSet presAssocID="{08E9E2A7-D01E-43D6-94F8-052A2D4BFE2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1F0B86-6F96-400A-A245-23F0476A1FDB}" type="pres">
      <dgm:prSet presAssocID="{4C8983B2-CE45-4F08-BEC2-F7A076644181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B5DBDA-C655-4004-AE84-459E4A0AD737}" type="pres">
      <dgm:prSet presAssocID="{A16FC801-1E1E-482D-A0C5-91797BFD4702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CE20B0-E311-4AAC-8503-EBF8E4AF6E6B}" type="pres">
      <dgm:prSet presAssocID="{241BB07C-D6C7-4B03-AA56-5EC96209E259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652102-C084-45BE-89F7-4AD6FEE12930}" type="presOf" srcId="{241BB07C-D6C7-4B03-AA56-5EC96209E259}" destId="{EECE20B0-E311-4AAC-8503-EBF8E4AF6E6B}" srcOrd="0" destOrd="0" presId="urn:microsoft.com/office/officeart/2005/8/layout/cycle3"/>
    <dgm:cxn modelId="{E4F004BC-0614-46A1-AAE4-58144A2369F4}" srcId="{AADB7F41-8C22-4260-AD8C-81C79410D2D1}" destId="{08E9E2A7-D01E-43D6-94F8-052A2D4BFE25}" srcOrd="1" destOrd="0" parTransId="{8B9E5C01-E8E3-402B-9650-9AE9C015CB2B}" sibTransId="{1697ECB5-3F22-4589-8EA1-87BEE392DDE5}"/>
    <dgm:cxn modelId="{69FE543E-08C2-4016-B323-ED72D6B93567}" type="presOf" srcId="{08E9E2A7-D01E-43D6-94F8-052A2D4BFE25}" destId="{4CD79A76-68A2-4A32-94E7-DB3E55DBBB1A}" srcOrd="0" destOrd="0" presId="urn:microsoft.com/office/officeart/2005/8/layout/cycle3"/>
    <dgm:cxn modelId="{5B0EF530-E749-4407-AF9A-953032A7CCD1}" srcId="{AADB7F41-8C22-4260-AD8C-81C79410D2D1}" destId="{F6F3DEA8-58DC-41BF-B649-F3AB49B062F8}" srcOrd="0" destOrd="0" parTransId="{158DA278-0DB3-41DC-A99F-3B5300E2DD25}" sibTransId="{9632B03E-9769-4907-82D8-C32EF34256E0}"/>
    <dgm:cxn modelId="{F6AC6F43-5C1C-4F2D-BABE-168E45895649}" type="presOf" srcId="{F6F3DEA8-58DC-41BF-B649-F3AB49B062F8}" destId="{D8DD178A-66DC-40CF-86A3-1E5D95BD9BF9}" srcOrd="0" destOrd="0" presId="urn:microsoft.com/office/officeart/2005/8/layout/cycle3"/>
    <dgm:cxn modelId="{54CD4DB2-F75E-49E0-8DCB-D5C9E194F547}" type="presOf" srcId="{AADB7F41-8C22-4260-AD8C-81C79410D2D1}" destId="{E8A7F353-7666-4003-9AF9-A501471AFAA0}" srcOrd="0" destOrd="0" presId="urn:microsoft.com/office/officeart/2005/8/layout/cycle3"/>
    <dgm:cxn modelId="{CBB579B1-F874-4F77-AD98-C5BC63AD85AC}" type="presOf" srcId="{9632B03E-9769-4907-82D8-C32EF34256E0}" destId="{AF136EC8-3053-4FDB-9916-626F5B07E3A7}" srcOrd="0" destOrd="0" presId="urn:microsoft.com/office/officeart/2005/8/layout/cycle3"/>
    <dgm:cxn modelId="{19E23A37-5138-44C9-8A91-833F218132E0}" srcId="{AADB7F41-8C22-4260-AD8C-81C79410D2D1}" destId="{A16FC801-1E1E-482D-A0C5-91797BFD4702}" srcOrd="3" destOrd="0" parTransId="{6E72D673-C292-4292-B537-2458F58826B5}" sibTransId="{AF5F748E-3CFD-4EC1-ABEC-2F00D490D86C}"/>
    <dgm:cxn modelId="{D0717C33-44F9-4A2C-9ABE-2A14B0500385}" srcId="{AADB7F41-8C22-4260-AD8C-81C79410D2D1}" destId="{241BB07C-D6C7-4B03-AA56-5EC96209E259}" srcOrd="4" destOrd="0" parTransId="{8736BEC4-4BCE-4700-B48A-08E0F6E36832}" sibTransId="{A3104286-E334-4C83-B7BD-F1F78E62D7C8}"/>
    <dgm:cxn modelId="{B199F015-73C0-483E-A0C6-42FBECA86AAD}" type="presOf" srcId="{4C8983B2-CE45-4F08-BEC2-F7A076644181}" destId="{781F0B86-6F96-400A-A245-23F0476A1FDB}" srcOrd="0" destOrd="0" presId="urn:microsoft.com/office/officeart/2005/8/layout/cycle3"/>
    <dgm:cxn modelId="{8DDDA398-BEC9-46CC-9DA5-DDC3EFBC50EE}" type="presOf" srcId="{A16FC801-1E1E-482D-A0C5-91797BFD4702}" destId="{97B5DBDA-C655-4004-AE84-459E4A0AD737}" srcOrd="0" destOrd="0" presId="urn:microsoft.com/office/officeart/2005/8/layout/cycle3"/>
    <dgm:cxn modelId="{1973C6F7-4120-4AC5-957D-59F62C043682}" srcId="{AADB7F41-8C22-4260-AD8C-81C79410D2D1}" destId="{4C8983B2-CE45-4F08-BEC2-F7A076644181}" srcOrd="2" destOrd="0" parTransId="{313F7001-69A6-47D5-A9A5-E5F7E73A7F05}" sibTransId="{8FE2B459-E600-4684-AB24-6C728B422173}"/>
    <dgm:cxn modelId="{FE4C9937-3D1D-4B4F-A2C9-1FDE88E53093}" type="presParOf" srcId="{E8A7F353-7666-4003-9AF9-A501471AFAA0}" destId="{AFD1E5CC-AF6D-4764-AE8E-B7D9EE75514D}" srcOrd="0" destOrd="0" presId="urn:microsoft.com/office/officeart/2005/8/layout/cycle3"/>
    <dgm:cxn modelId="{054AB795-AEB4-4D4A-A7A6-7CE11B9229F8}" type="presParOf" srcId="{AFD1E5CC-AF6D-4764-AE8E-B7D9EE75514D}" destId="{D8DD178A-66DC-40CF-86A3-1E5D95BD9BF9}" srcOrd="0" destOrd="0" presId="urn:microsoft.com/office/officeart/2005/8/layout/cycle3"/>
    <dgm:cxn modelId="{EF93CE02-A9BF-4EEB-B5D3-49BB339F8A2B}" type="presParOf" srcId="{AFD1E5CC-AF6D-4764-AE8E-B7D9EE75514D}" destId="{AF136EC8-3053-4FDB-9916-626F5B07E3A7}" srcOrd="1" destOrd="0" presId="urn:microsoft.com/office/officeart/2005/8/layout/cycle3"/>
    <dgm:cxn modelId="{24A5DEC1-AFEA-4429-AEF0-60731BE03277}" type="presParOf" srcId="{AFD1E5CC-AF6D-4764-AE8E-B7D9EE75514D}" destId="{4CD79A76-68A2-4A32-94E7-DB3E55DBBB1A}" srcOrd="2" destOrd="0" presId="urn:microsoft.com/office/officeart/2005/8/layout/cycle3"/>
    <dgm:cxn modelId="{E61D5B45-EFE0-4A27-9D82-25E49EAC97A4}" type="presParOf" srcId="{AFD1E5CC-AF6D-4764-AE8E-B7D9EE75514D}" destId="{781F0B86-6F96-400A-A245-23F0476A1FDB}" srcOrd="3" destOrd="0" presId="urn:microsoft.com/office/officeart/2005/8/layout/cycle3"/>
    <dgm:cxn modelId="{D1FC9504-8A0E-46F9-A2EB-8E740E65CD08}" type="presParOf" srcId="{AFD1E5CC-AF6D-4764-AE8E-B7D9EE75514D}" destId="{97B5DBDA-C655-4004-AE84-459E4A0AD737}" srcOrd="4" destOrd="0" presId="urn:microsoft.com/office/officeart/2005/8/layout/cycle3"/>
    <dgm:cxn modelId="{69F89A4B-B3B2-480E-A80B-E9D315F133E5}" type="presParOf" srcId="{AFD1E5CC-AF6D-4764-AE8E-B7D9EE75514D}" destId="{EECE20B0-E311-4AAC-8503-EBF8E4AF6E6B}" srcOrd="5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136EC8-3053-4FDB-9916-626F5B07E3A7}">
      <dsp:nvSpPr>
        <dsp:cNvPr id="0" name=""/>
        <dsp:cNvSpPr/>
      </dsp:nvSpPr>
      <dsp:spPr>
        <a:xfrm>
          <a:off x="1764666" y="-33731"/>
          <a:ext cx="5219131" cy="5219131"/>
        </a:xfrm>
        <a:prstGeom prst="circularArrow">
          <a:avLst>
            <a:gd name="adj1" fmla="val 5544"/>
            <a:gd name="adj2" fmla="val 330680"/>
            <a:gd name="adj3" fmla="val 13760179"/>
            <a:gd name="adj4" fmla="val 17395554"/>
            <a:gd name="adj5" fmla="val 575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DD178A-66DC-40CF-86A3-1E5D95BD9BF9}">
      <dsp:nvSpPr>
        <dsp:cNvPr id="0" name=""/>
        <dsp:cNvSpPr/>
      </dsp:nvSpPr>
      <dsp:spPr>
        <a:xfrm>
          <a:off x="3143979" y="53"/>
          <a:ext cx="2460505" cy="123025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19050" cap="flat" cmpd="sng" algn="ctr">
          <a:solidFill>
            <a:srgbClr val="FF0000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Болашақтағы мұғалім 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43979" y="53"/>
        <a:ext cx="2460505" cy="1230252"/>
      </dsp:txXfrm>
    </dsp:sp>
    <dsp:sp modelId="{4CD79A76-68A2-4A32-94E7-DB3E55DBBB1A}">
      <dsp:nvSpPr>
        <dsp:cNvPr id="0" name=""/>
        <dsp:cNvSpPr/>
      </dsp:nvSpPr>
      <dsp:spPr>
        <a:xfrm>
          <a:off x="5260690" y="1537934"/>
          <a:ext cx="2460505" cy="123025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19050" cap="flat" cmpd="sng" algn="ctr">
          <a:solidFill>
            <a:srgbClr val="FF0000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300" kern="1200" dirty="0" smtClean="0">
              <a:latin typeface="Times New Roman" pitchFamily="18" charset="0"/>
              <a:cs typeface="Times New Roman" pitchFamily="18" charset="0"/>
            </a:rPr>
            <a:t>XX</a:t>
          </a: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 ғ. мұғалімі 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60690" y="1537934"/>
        <a:ext cx="2460505" cy="1230252"/>
      </dsp:txXfrm>
    </dsp:sp>
    <dsp:sp modelId="{781F0B86-6F96-400A-A245-23F0476A1FDB}">
      <dsp:nvSpPr>
        <dsp:cNvPr id="0" name=""/>
        <dsp:cNvSpPr/>
      </dsp:nvSpPr>
      <dsp:spPr>
        <a:xfrm>
          <a:off x="4452178" y="4026277"/>
          <a:ext cx="2460505" cy="123025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19050" cap="flat" cmpd="sng" algn="ctr">
          <a:solidFill>
            <a:srgbClr val="FF0000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Мектептен тыс уақытағы мұғалім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52178" y="4026277"/>
        <a:ext cx="2460505" cy="1230252"/>
      </dsp:txXfrm>
    </dsp:sp>
    <dsp:sp modelId="{97B5DBDA-C655-4004-AE84-459E4A0AD737}">
      <dsp:nvSpPr>
        <dsp:cNvPr id="0" name=""/>
        <dsp:cNvSpPr/>
      </dsp:nvSpPr>
      <dsp:spPr>
        <a:xfrm>
          <a:off x="1835779" y="4026277"/>
          <a:ext cx="2460505" cy="123025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19050" cap="flat" cmpd="sng" algn="ctr">
          <a:solidFill>
            <a:srgbClr val="FF0000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Мобильді мұғалім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35779" y="4026277"/>
        <a:ext cx="2460505" cy="1230252"/>
      </dsp:txXfrm>
    </dsp:sp>
    <dsp:sp modelId="{EECE20B0-E311-4AAC-8503-EBF8E4AF6E6B}">
      <dsp:nvSpPr>
        <dsp:cNvPr id="0" name=""/>
        <dsp:cNvSpPr/>
      </dsp:nvSpPr>
      <dsp:spPr>
        <a:xfrm>
          <a:off x="1027267" y="1537934"/>
          <a:ext cx="2460505" cy="1230252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19050" cap="flat" cmpd="sng" algn="ctr">
          <a:solidFill>
            <a:srgbClr val="FF0000"/>
          </a:solidFill>
          <a:prstDash val="solid"/>
        </a:ln>
        <a:effectLst>
          <a:glow rad="228600">
            <a:schemeClr val="accent4">
              <a:satMod val="175000"/>
              <a:alpha val="40000"/>
            </a:schemeClr>
          </a:glo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Қазіргі уақыттағы мұғалім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27267" y="1537934"/>
        <a:ext cx="2460505" cy="123025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E393CB9-1848-446D-8999-2B1BF3C77829}">
      <dsp:nvSpPr>
        <dsp:cNvPr id="0" name=""/>
        <dsp:cNvSpPr/>
      </dsp:nvSpPr>
      <dsp:spPr>
        <a:xfrm>
          <a:off x="3329562" y="2770561"/>
          <a:ext cx="2053843" cy="2053843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3300" kern="1200" dirty="0" smtClean="0">
              <a:latin typeface="Times New Roman" pitchFamily="18" charset="0"/>
              <a:cs typeface="Times New Roman" pitchFamily="18" charset="0"/>
            </a:rPr>
            <a:t>Көрініс көрсету</a:t>
          </a:r>
          <a:endParaRPr lang="ru-RU" sz="3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29562" y="2770561"/>
        <a:ext cx="2053843" cy="2053843"/>
      </dsp:txXfrm>
    </dsp:sp>
    <dsp:sp modelId="{E58730EF-5D5D-4513-AFBA-6F596493D1D2}">
      <dsp:nvSpPr>
        <dsp:cNvPr id="0" name=""/>
        <dsp:cNvSpPr/>
      </dsp:nvSpPr>
      <dsp:spPr>
        <a:xfrm rot="10800000">
          <a:off x="1339591" y="3504810"/>
          <a:ext cx="1880521" cy="5853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97DE777-FFD5-409A-BACA-DB86927CA94B}">
      <dsp:nvSpPr>
        <dsp:cNvPr id="0" name=""/>
        <dsp:cNvSpPr/>
      </dsp:nvSpPr>
      <dsp:spPr>
        <a:xfrm>
          <a:off x="364016" y="3017022"/>
          <a:ext cx="1951151" cy="1560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Сабаққа кешігіп келген оқушы...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64016" y="3017022"/>
        <a:ext cx="1951151" cy="1560921"/>
      </dsp:txXfrm>
    </dsp:sp>
    <dsp:sp modelId="{D62B249B-D2AA-4486-8D0B-C5DFBA64969D}">
      <dsp:nvSpPr>
        <dsp:cNvPr id="0" name=""/>
        <dsp:cNvSpPr/>
      </dsp:nvSpPr>
      <dsp:spPr>
        <a:xfrm rot="13500000">
          <a:off x="1947823" y="2036410"/>
          <a:ext cx="1880521" cy="5853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D987501-6324-4FC2-A96E-B1F6E9AFB07C}">
      <dsp:nvSpPr>
        <dsp:cNvPr id="0" name=""/>
        <dsp:cNvSpPr/>
      </dsp:nvSpPr>
      <dsp:spPr>
        <a:xfrm>
          <a:off x="1247643" y="883757"/>
          <a:ext cx="1951151" cy="1560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Үй тапсырмасын орындамайтын оқушы...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47643" y="883757"/>
        <a:ext cx="1951151" cy="1560921"/>
      </dsp:txXfrm>
    </dsp:sp>
    <dsp:sp modelId="{8C995BC5-0573-401F-ACBE-60E1AAD74254}">
      <dsp:nvSpPr>
        <dsp:cNvPr id="0" name=""/>
        <dsp:cNvSpPr/>
      </dsp:nvSpPr>
      <dsp:spPr>
        <a:xfrm rot="16200000">
          <a:off x="3416223" y="1428179"/>
          <a:ext cx="1880521" cy="5853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C1C5AF4-2153-43E0-9106-2FD5A9965199}">
      <dsp:nvSpPr>
        <dsp:cNvPr id="0" name=""/>
        <dsp:cNvSpPr/>
      </dsp:nvSpPr>
      <dsp:spPr>
        <a:xfrm>
          <a:off x="3380908" y="130"/>
          <a:ext cx="1951151" cy="1560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Сабақ үстіндегі тәртіпсіздік...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380908" y="130"/>
        <a:ext cx="1951151" cy="1560921"/>
      </dsp:txXfrm>
    </dsp:sp>
    <dsp:sp modelId="{FD8477D4-ED41-4C86-94E5-CB5D7C972AF9}">
      <dsp:nvSpPr>
        <dsp:cNvPr id="0" name=""/>
        <dsp:cNvSpPr/>
      </dsp:nvSpPr>
      <dsp:spPr>
        <a:xfrm rot="18900000">
          <a:off x="4884623" y="2036410"/>
          <a:ext cx="1880521" cy="5853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FD6ECE-DAB3-4FD8-A502-103D8A8EC08F}">
      <dsp:nvSpPr>
        <dsp:cNvPr id="0" name=""/>
        <dsp:cNvSpPr/>
      </dsp:nvSpPr>
      <dsp:spPr>
        <a:xfrm>
          <a:off x="5514172" y="883757"/>
          <a:ext cx="1951151" cy="1560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Үзіліс кезіндегі кезекші мұғалім мен оқушы қарым</a:t>
          </a:r>
          <a:r>
            <a:rPr lang="ru-RU" sz="21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қатынасы...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514172" y="883757"/>
        <a:ext cx="1951151" cy="1560921"/>
      </dsp:txXfrm>
    </dsp:sp>
    <dsp:sp modelId="{ABEE42B0-5202-4C58-9680-7FB619E903C2}">
      <dsp:nvSpPr>
        <dsp:cNvPr id="0" name=""/>
        <dsp:cNvSpPr/>
      </dsp:nvSpPr>
      <dsp:spPr>
        <a:xfrm>
          <a:off x="5492854" y="3504810"/>
          <a:ext cx="1880521" cy="585345"/>
        </a:xfrm>
        <a:prstGeom prst="leftArrow">
          <a:avLst>
            <a:gd name="adj1" fmla="val 60000"/>
            <a:gd name="adj2" fmla="val 50000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77BE62-FE7C-4B7B-86B1-594A74292A0C}">
      <dsp:nvSpPr>
        <dsp:cNvPr id="0" name=""/>
        <dsp:cNvSpPr/>
      </dsp:nvSpPr>
      <dsp:spPr>
        <a:xfrm>
          <a:off x="6397800" y="3017022"/>
          <a:ext cx="1951151" cy="15609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0005" tIns="40005" rIns="40005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100" kern="1200" dirty="0" smtClean="0">
              <a:latin typeface="Times New Roman" pitchFamily="18" charset="0"/>
              <a:cs typeface="Times New Roman" pitchFamily="18" charset="0"/>
            </a:rPr>
            <a:t>түйінді идея</a:t>
          </a:r>
          <a:endParaRPr lang="ru-RU" sz="21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6397800" y="3017022"/>
        <a:ext cx="1951151" cy="156092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136EC8-3053-4FDB-9916-626F5B07E3A7}">
      <dsp:nvSpPr>
        <dsp:cNvPr id="0" name=""/>
        <dsp:cNvSpPr/>
      </dsp:nvSpPr>
      <dsp:spPr>
        <a:xfrm>
          <a:off x="1764666" y="-33731"/>
          <a:ext cx="5219131" cy="5219131"/>
        </a:xfrm>
        <a:prstGeom prst="circularArrow">
          <a:avLst>
            <a:gd name="adj1" fmla="val 5544"/>
            <a:gd name="adj2" fmla="val 330680"/>
            <a:gd name="adj3" fmla="val 13760179"/>
            <a:gd name="adj4" fmla="val 17395554"/>
            <a:gd name="adj5" fmla="val 5757"/>
          </a:avLst>
        </a:prstGeom>
        <a:solidFill>
          <a:schemeClr val="accent3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dk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8DD178A-66DC-40CF-86A3-1E5D95BD9BF9}">
      <dsp:nvSpPr>
        <dsp:cNvPr id="0" name=""/>
        <dsp:cNvSpPr/>
      </dsp:nvSpPr>
      <dsp:spPr>
        <a:xfrm>
          <a:off x="3143979" y="53"/>
          <a:ext cx="2460505" cy="1230252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Ұлағатты сөздерді жазу 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43979" y="53"/>
        <a:ext cx="2460505" cy="1230252"/>
      </dsp:txXfrm>
    </dsp:sp>
    <dsp:sp modelId="{4CD79A76-68A2-4A32-94E7-DB3E55DBBB1A}">
      <dsp:nvSpPr>
        <dsp:cNvPr id="0" name=""/>
        <dsp:cNvSpPr/>
      </dsp:nvSpPr>
      <dsp:spPr>
        <a:xfrm>
          <a:off x="5260690" y="1537934"/>
          <a:ext cx="2460505" cy="1230252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Мақал</a:t>
          </a:r>
          <a:r>
            <a:rPr lang="en-US" sz="23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ru-RU" sz="2300" kern="1200" dirty="0" err="1" smtClean="0">
              <a:latin typeface="Times New Roman" pitchFamily="18" charset="0"/>
              <a:cs typeface="Times New Roman" pitchFamily="18" charset="0"/>
            </a:rPr>
            <a:t>мәтелдер жазу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260690" y="1537934"/>
        <a:ext cx="2460505" cy="1230252"/>
      </dsp:txXfrm>
    </dsp:sp>
    <dsp:sp modelId="{781F0B86-6F96-400A-A245-23F0476A1FDB}">
      <dsp:nvSpPr>
        <dsp:cNvPr id="0" name=""/>
        <dsp:cNvSpPr/>
      </dsp:nvSpPr>
      <dsp:spPr>
        <a:xfrm>
          <a:off x="4452178" y="4026277"/>
          <a:ext cx="2460505" cy="1230252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Өлең жолдарын шығару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452178" y="4026277"/>
        <a:ext cx="2460505" cy="1230252"/>
      </dsp:txXfrm>
    </dsp:sp>
    <dsp:sp modelId="{97B5DBDA-C655-4004-AE84-459E4A0AD737}">
      <dsp:nvSpPr>
        <dsp:cNvPr id="0" name=""/>
        <dsp:cNvSpPr/>
      </dsp:nvSpPr>
      <dsp:spPr>
        <a:xfrm>
          <a:off x="1835779" y="4026277"/>
          <a:ext cx="2460505" cy="1230252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Құттықтау хаты (открытка) жасау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35779" y="4026277"/>
        <a:ext cx="2460505" cy="1230252"/>
      </dsp:txXfrm>
    </dsp:sp>
    <dsp:sp modelId="{EECE20B0-E311-4AAC-8503-EBF8E4AF6E6B}">
      <dsp:nvSpPr>
        <dsp:cNvPr id="0" name=""/>
        <dsp:cNvSpPr/>
      </dsp:nvSpPr>
      <dsp:spPr>
        <a:xfrm>
          <a:off x="1027267" y="1537934"/>
          <a:ext cx="2460505" cy="1230252"/>
        </a:xfrm>
        <a:prstGeom prst="roundRect">
          <a:avLst/>
        </a:prstGeom>
        <a:solidFill>
          <a:srgbClr val="FFC000"/>
        </a:soli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Газет</a:t>
          </a:r>
          <a:r>
            <a:rPr lang="en-US" sz="2300" kern="1200" dirty="0" smtClean="0">
              <a:latin typeface="Times New Roman" pitchFamily="18" charset="0"/>
              <a:cs typeface="Times New Roman" pitchFamily="18" charset="0"/>
            </a:rPr>
            <a:t>-</a:t>
          </a:r>
          <a:r>
            <a:rPr lang="kk-KZ" sz="2300" kern="1200" dirty="0" smtClean="0">
              <a:latin typeface="Times New Roman" pitchFamily="18" charset="0"/>
              <a:cs typeface="Times New Roman" pitchFamily="18" charset="0"/>
            </a:rPr>
            <a:t>қағаздан сыйлық жасау</a:t>
          </a:r>
          <a:endParaRPr lang="ru-RU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027267" y="1537934"/>
        <a:ext cx="2460505" cy="1230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409B66-B0C1-4399-AFAA-3C3C87355442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E4CF1-0592-4870-B464-8F6E0EAEA76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E4CF1-0592-4870-B464-8F6E0EAEA767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E4CF1-0592-4870-B464-8F6E0EAEA76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FE4CF1-0592-4870-B464-8F6E0EAEA767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2f84039c6ad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95825" y="142875"/>
            <a:ext cx="4351338" cy="671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857496"/>
            <a:ext cx="7772400" cy="1470025"/>
          </a:xfrm>
          <a:prstGeom prst="round2DiagRect">
            <a:avLst/>
          </a:prstGeom>
          <a:solidFill>
            <a:schemeClr val="lt1">
              <a:alpha val="42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none"/>
        </p:style>
        <p:txBody>
          <a:bodyPr/>
          <a:lstStyle>
            <a:lvl1pPr>
              <a:defRPr sz="54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4357694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3" descr="0d0aff9df684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1357313"/>
            <a:ext cx="8786812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5400" b="1" cap="all" spc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8ef347c430bd.png"/>
          <p:cNvPicPr>
            <a:picLocks noChangeAspect="1"/>
          </p:cNvPicPr>
          <p:nvPr/>
        </p:nvPicPr>
        <p:blipFill>
          <a:blip r:embed="rId1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738864" y="5357826"/>
            <a:ext cx="1354829" cy="141353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5" y="274638"/>
            <a:ext cx="6829425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F7CE5503-20D7-4E21-8701-B1B86F5D0D47}" type="datetimeFigureOut">
              <a:rPr lang="ru-RU" smtClean="0"/>
              <a:pPr/>
              <a:t>02.10.2013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A8EECE60-251E-4D90-9D63-D474E1D12A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Блок-схема: задержка 6"/>
          <p:cNvSpPr/>
          <p:nvPr/>
        </p:nvSpPr>
        <p:spPr>
          <a:xfrm>
            <a:off x="357188" y="214313"/>
            <a:ext cx="1428750" cy="1143000"/>
          </a:xfrm>
          <a:prstGeom prst="flowChartDelay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8" name="Рисунок 7" descr="8ef347c430bd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7188" y="214313"/>
            <a:ext cx="1195387" cy="114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8ef347c430bd.png"/>
          <p:cNvPicPr>
            <a:picLocks noChangeAspect="1"/>
          </p:cNvPicPr>
          <p:nvPr/>
        </p:nvPicPr>
        <p:blipFill>
          <a:blip r:embed="rId14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225173" y="4857760"/>
            <a:ext cx="918827" cy="958643"/>
          </a:xfrm>
          <a:prstGeom prst="rect">
            <a:avLst/>
          </a:prstGeom>
        </p:spPr>
      </p:pic>
      <p:pic>
        <p:nvPicPr>
          <p:cNvPr id="11" name="Рисунок 10" descr="8ef347c430bd.png"/>
          <p:cNvPicPr>
            <a:picLocks noChangeAspect="1"/>
          </p:cNvPicPr>
          <p:nvPr/>
        </p:nvPicPr>
        <p:blipFill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362115" y="4214818"/>
            <a:ext cx="781885" cy="815767"/>
          </a:xfrm>
          <a:prstGeom prst="rect">
            <a:avLst/>
          </a:prstGeom>
        </p:spPr>
      </p:pic>
      <p:pic>
        <p:nvPicPr>
          <p:cNvPr id="12" name="Рисунок 11" descr="8ef347c430bd.png"/>
          <p:cNvPicPr>
            <a:picLocks noChangeAspect="1"/>
          </p:cNvPicPr>
          <p:nvPr/>
        </p:nvPicPr>
        <p:blipFill>
          <a:blip r:embed="rId16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72330" y="5827919"/>
            <a:ext cx="987298" cy="1030081"/>
          </a:xfrm>
          <a:prstGeom prst="rect">
            <a:avLst/>
          </a:prstGeom>
        </p:spPr>
      </p:pic>
      <p:pic>
        <p:nvPicPr>
          <p:cNvPr id="13" name="Рисунок 12" descr="8ef347c430bd.png"/>
          <p:cNvPicPr>
            <a:picLocks noChangeAspect="1"/>
          </p:cNvPicPr>
          <p:nvPr/>
        </p:nvPicPr>
        <p:blipFill>
          <a:blip r:embed="rId15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429388" y="6042233"/>
            <a:ext cx="781885" cy="81576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11430"/>
          <a:solidFill>
            <a:srgbClr val="990099"/>
          </a:solidFill>
          <a:effectLst>
            <a:outerShdw blurRad="50800" dist="39000" dir="5460000" algn="tl">
              <a:srgbClr val="000000">
                <a:alpha val="38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990099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3200" b="1" kern="1200">
          <a:solidFill>
            <a:srgbClr val="660066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800" b="1" kern="1200">
          <a:solidFill>
            <a:srgbClr val="660066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400" b="1" kern="1200">
          <a:solidFill>
            <a:srgbClr val="660066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000" b="1" kern="1200">
          <a:solidFill>
            <a:srgbClr val="660066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000" b="1" kern="1200">
          <a:solidFill>
            <a:srgbClr val="660066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1\Desktop\&#1090;&#1241;&#1088;&#1073;&#1080;&#1077;%20&#1089;&#1072;&#1171;&#1072;&#1090;&#1099;\A._Ker_mbekova_-_stazym_men_stazym_(iPlayer.fm).mp3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627067"/>
            <a:ext cx="8640960" cy="652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k-KZ" sz="2200" i="1" dirty="0" smtClean="0">
                <a:latin typeface="Times New Roman" pitchFamily="18" charset="0"/>
                <a:cs typeface="Times New Roman" pitchFamily="18" charset="0"/>
              </a:rPr>
              <a:t>Психолог мамандардың айтуы бойынша:    </a:t>
            </a:r>
          </a:p>
          <a:p>
            <a:pPr algn="r"/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Мұғалімдер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кім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болуды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err="1">
                <a:latin typeface="Times New Roman" pitchFamily="18" charset="0"/>
                <a:cs typeface="Times New Roman" pitchFamily="18" charset="0"/>
              </a:rPr>
              <a:t>армандайды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/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Мұғалімдер әсте әртіс, жазушы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сот,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бастық, сылақшы, майлаушы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немесе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еден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сыпырушы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болуды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армандамайды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Өйткені: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Әр мұғалімнің жұмыс бөлмесі, отыратын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жұмыс үстелі, қармағында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30-40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оқушысы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бар,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кішігірім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бастық емес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пе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Ашса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алақанында, жұмса жұдырығында,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дегендей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ұрыс, төбелес жөніндегі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бала мен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ата-ана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дауын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 шешіп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отырады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Әр мұғалім өз сабағының шебері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яки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режиссері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көбінесе басты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рөлде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 ойнайды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Әртіс демей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көр, кәне.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Көпшілік көрініске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 қатысады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Бір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тыным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жоқ.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Кабинет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тазалығы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 мойнында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Демек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майлаушы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сылаушы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да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Безендіруші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де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Жазушыларға келер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болсақ, тіпті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кейбір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жазушыларыңыз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да,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мұғалім құсап күнде жазуға отырмас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-	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Соңғы кезде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бухгалтер мен кассир де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өздері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Сан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алуан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қосымша мамандықтар меңгеруде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6105" y="45027"/>
            <a:ext cx="1727783" cy="1048185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92288" y="260648"/>
            <a:ext cx="64442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lang="ru-RU" sz="36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Егер</a:t>
            </a:r>
            <a:r>
              <a:rPr lang="ru-RU" sz="3600" b="1" dirty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3600" b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мен </a:t>
            </a:r>
            <a:r>
              <a:rPr lang="ru-RU" sz="36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мұғалім болсам</a:t>
            </a:r>
            <a:r>
              <a:rPr lang="ru-RU" sz="3600" b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…»</a:t>
            </a:r>
            <a:endParaRPr lang="ru-RU" sz="3600" b="1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179512" y="1340768"/>
          <a:ext cx="8712968" cy="48245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0"/>
            <a:ext cx="6829425" cy="476672"/>
          </a:xfrm>
        </p:spPr>
        <p:txBody>
          <a:bodyPr>
            <a:normAutofit fontScale="90000"/>
          </a:bodyPr>
          <a:lstStyle/>
          <a:p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Сергіту сәті...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980728"/>
            <a:ext cx="4179670" cy="59400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Тұлғаңды арманыма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ұқсатқанмын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Үлгіңді кө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ңі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ліме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қыстатканмын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Есімде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әліппені жаттатқызып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Ең алғаш қолға қалам ұстатқанын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         </a:t>
            </a:r>
            <a:r>
              <a:rPr lang="ru-RU" sz="2000" i="1" dirty="0" err="1" smtClean="0">
                <a:latin typeface="Times New Roman" pitchFamily="18" charset="0"/>
                <a:cs typeface="Times New Roman" pitchFamily="18" charset="0"/>
              </a:rPr>
              <a:t>Қайырмасы: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Ұстазым менің ұстазым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Өзіңмен өткен қыс жазым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Қалдырған ізің мәнгілік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Жадымда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тұрар жаңғырып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Ұстазым менің ұстазым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Зердемді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сен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ашпасаң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етер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едім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Өмірден сыбағасыз өтер едім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Ғажайып дүниенің сырын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ашып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Қияға қызықтырып жетеледің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Өзіңнен өмірге азық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ала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бердім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Ұшырып мені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алысқа қала бердің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Бойымда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отың кетті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ұшқын атқан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Келеді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бергім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жана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бергім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79712" y="519063"/>
            <a:ext cx="14259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Ұстазым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A._Ker_mbekova_-_stazym_men_stazym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164288" y="4725144"/>
            <a:ext cx="1008112" cy="10081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78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5027"/>
            <a:ext cx="1727783" cy="1048185"/>
          </a:xfrm>
        </p:spPr>
        <p:txBody>
          <a:bodyPr>
            <a:noAutofit/>
          </a:bodyPr>
          <a:lstStyle/>
          <a:p>
            <a:pPr algn="l"/>
            <a:r>
              <a:rPr lang="en-US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684584" y="1340768"/>
          <a:ext cx="874846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39752" y="260648"/>
            <a:ext cx="72008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5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«Шығармашылыққа кең өріс…»</a:t>
            </a:r>
            <a:endParaRPr lang="ru-RU" sz="3500" b="1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9958592">
            <a:off x="1449333" y="2808129"/>
            <a:ext cx="6596656" cy="864096"/>
          </a:xfrm>
          <a:prstGeom prst="rect">
            <a:avLst/>
          </a:prstGeom>
        </p:spPr>
        <p:txBody>
          <a:bodyPr spcFirstLastPara="1" vert="horz" lIns="91440" tIns="45720" rIns="91440" bIns="45720" numCol="1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k-KZ" sz="2800" b="1" u="sng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Мұғалімге арнау</a:t>
            </a:r>
            <a:r>
              <a:rPr kumimoji="0" lang="kk-KZ" sz="2800" b="1" i="0" u="sng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251520" y="260648"/>
            <a:ext cx="7632847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ҰСТАЗ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ДЕГЕН…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Ұстаз...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жаратылысынан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өзіне айтылғанның бәрін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жете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түсінген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көрген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естіген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және аңғарған нәрселердің бәрін жадында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жақсы сақтайтын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ешнәрсені ұмытпайтын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алғыр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аңғарымпаз ақыл иесі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...,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мейлінше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шешен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өнер-білімге құштар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аса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қанағатшыл жаны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асқақ және ар-намысын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ардақтайтын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жақындарына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да, жат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адамдарына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да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әділ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...,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жұрттың бәріне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...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жақсылық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пен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ізгілік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көрсетіп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...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қорқыныш пен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жасқану дегенді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білмейтін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батыл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  <a:cs typeface="Times New Roman" pitchFamily="18" charset="0"/>
              </a:rPr>
              <a:t>ержүрек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жан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dirty="0" err="1">
                <a:latin typeface="Times New Roman" pitchFamily="18" charset="0"/>
                <a:cs typeface="Times New Roman" pitchFamily="18" charset="0"/>
              </a:rPr>
              <a:t>Әл-Фараби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Ү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Ү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Ү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-540568" y="1340768"/>
          <a:ext cx="8064900" cy="42484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  <a:gridCol w="896100"/>
              </a:tblGrid>
              <a:tr h="849694">
                <a:tc grid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Ұ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Қ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</a:tr>
              <a:tr h="849694">
                <a:tc rowSpan="3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Ү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rowSpan="2" gridSpan="2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R w="12700" cmpd="sng">
                      <a:noFill/>
                    </a:lnR>
                    <a:noFill/>
                  </a:tcPr>
                </a:tc>
                <a:tc gridSpan="2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 v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  <a:tr h="849694">
                <a:tc gridSpan="4">
                  <a:txBody>
                    <a:bodyPr/>
                    <a:lstStyle/>
                    <a:p>
                      <a:pPr algn="ctr"/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ru-RU" sz="2400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chemeClr val="accent1">
                            <a:tint val="66000"/>
                            <a:satMod val="160000"/>
                          </a:schemeClr>
                        </a:gs>
                        <a:gs pos="50000">
                          <a:schemeClr val="accent1">
                            <a:tint val="44500"/>
                            <a:satMod val="160000"/>
                          </a:schemeClr>
                        </a:gs>
                        <a:gs pos="100000">
                          <a:schemeClr val="accent1">
                            <a:tint val="23500"/>
                            <a:satMod val="160000"/>
                          </a:schemeClr>
                        </a:gs>
                      </a:gsLst>
                      <a:path path="circle">
                        <a:fillToRect l="50000" t="50000" r="50000" b="50000"/>
                      </a:path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63688" y="134076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204864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068960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933056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99792" y="4797152"/>
            <a:ext cx="300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трелка вправо 10">
            <a:hlinkClick r:id="" action="ppaction://hlinkshowjump?jump=nextslide"/>
          </p:cNvPr>
          <p:cNvSpPr/>
          <p:nvPr/>
        </p:nvSpPr>
        <p:spPr>
          <a:xfrm>
            <a:off x="8316416" y="6237312"/>
            <a:ext cx="64807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0" y="119675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«ҰСТАЗ 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– АТЫ МӘҢГІЛІК,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ЖАДЫМДА ҚАЛАР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glow rad="101600">
                    <a:schemeClr val="bg1">
                      <a:alpha val="6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ЖАҢҒЫРЫП»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glow rad="101600">
                  <a:schemeClr val="bg1">
                    <a:alpha val="6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563888" y="4509120"/>
            <a:ext cx="558011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“Ұстаз болу</a:t>
            </a:r>
            <a:r>
              <a:rPr lang="en-US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kk-KZ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өз уақытын аямау, </a:t>
            </a:r>
          </a:p>
          <a:p>
            <a:r>
              <a:rPr lang="kk-KZ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өзгенің бақытын аялау”</a:t>
            </a:r>
          </a:p>
          <a:p>
            <a:endParaRPr lang="kk-KZ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kk-KZ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Ж.Ж.Руссо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323528" y="692696"/>
            <a:ext cx="65527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Мақсаты: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1916832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Оқушылардың ұстазға деген құрметін арттыру, еңбегін бағалауға тәрбиелеу.</a:t>
            </a:r>
            <a:endParaRPr lang="ru-RU" sz="3600" dirty="0">
              <a:solidFill>
                <a:srgbClr val="002060"/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6105" y="45027"/>
            <a:ext cx="1727783" cy="1048185"/>
          </a:xfrm>
        </p:spPr>
        <p:txBody>
          <a:bodyPr>
            <a:noAutofit/>
          </a:bodyPr>
          <a:lstStyle/>
          <a:p>
            <a:pPr algn="l"/>
            <a:r>
              <a:rPr lang="kk-KZ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1т: 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684584" y="1340768"/>
          <a:ext cx="8748464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92288" y="260648"/>
            <a:ext cx="64442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«Мұғалім</a:t>
            </a:r>
            <a:r>
              <a:rPr lang="en-US" sz="2800" b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-</a:t>
            </a:r>
            <a:r>
              <a:rPr lang="ru-RU" sz="28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мектептің жүрегі» класстер</a:t>
            </a:r>
            <a:r>
              <a:rPr lang="ru-RU" sz="2800" b="1" dirty="0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2800" b="1" dirty="0" err="1" smtClean="0">
                <a:ln w="11430"/>
                <a:solidFill>
                  <a:srgbClr val="990099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құрастыру</a:t>
            </a:r>
            <a:endParaRPr lang="ru-RU" sz="2800" b="1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rot="19958592">
            <a:off x="1449333" y="2808129"/>
            <a:ext cx="6596656" cy="864096"/>
          </a:xfrm>
          <a:prstGeom prst="rect">
            <a:avLst/>
          </a:prstGeom>
        </p:spPr>
        <p:txBody>
          <a:bodyPr spcFirstLastPara="1" vert="horz" lIns="91440" tIns="45720" rIns="91440" bIns="45720" numCol="1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k-KZ" sz="2800" b="1" u="sng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Мұғалім бейнесі</a:t>
            </a:r>
            <a:r>
              <a:rPr kumimoji="0" lang="kk-KZ" sz="2800" b="1" i="0" u="sng" strike="noStrike" kern="1200" cap="none" spc="0" normalizeH="0" baseline="0" noProof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800" b="1" i="0" u="none" strike="noStrike" kern="1200" cap="none" spc="0" normalizeH="0" baseline="0" noProof="0" dirty="0">
              <a:ln w="11430"/>
              <a:solidFill>
                <a:srgbClr val="990099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150</TotalTime>
  <Words>359</Words>
  <Application>Microsoft Office PowerPoint</Application>
  <PresentationFormat>Экран (4:3)</PresentationFormat>
  <Paragraphs>187</Paragraphs>
  <Slides>14</Slides>
  <Notes>3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1т: </vt:lpstr>
      <vt:lpstr>Слайд 10</vt:lpstr>
      <vt:lpstr>2т: </vt:lpstr>
      <vt:lpstr>Сергіту сәті...</vt:lpstr>
      <vt:lpstr>3т: </vt:lpstr>
      <vt:lpstr>Слайд 14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23</cp:revision>
  <dcterms:created xsi:type="dcterms:W3CDTF">2013-10-01T18:56:54Z</dcterms:created>
  <dcterms:modified xsi:type="dcterms:W3CDTF">2013-10-02T05:15:53Z</dcterms:modified>
</cp:coreProperties>
</file>