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4" r:id="rId9"/>
    <p:sldId id="262" r:id="rId10"/>
    <p:sldId id="263" r:id="rId11"/>
    <p:sldId id="267" r:id="rId12"/>
    <p:sldId id="268" r:id="rId13"/>
    <p:sldId id="265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771EB6D-3E54-455A-86C4-A0ADDF161FB2}" type="datetimeFigureOut">
              <a:rPr lang="ru-RU" smtClean="0"/>
              <a:t>05.09.2014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9D2A212-0BDF-4AF0-8021-CCFB2A792F4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1stroykuzbass.ru/_pu/0/14032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1916832"/>
            <a:ext cx="641412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Хеопс пирамидасы</a:t>
            </a:r>
            <a:endParaRPr lang="ru-RU" sz="88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worldjourney.ru/uploads/posts/2012-10/1351269781_great_sphinx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73224"/>
            <a:ext cx="9144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b="1" dirty="0" smtClean="0"/>
              <a:t>Хеопс</a:t>
            </a: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http://egypt.turangel.ru/images/stories/faraon/ehnato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260970"/>
            <a:ext cx="3380606" cy="5597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686800" cy="8382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Хеопс </a:t>
            </a:r>
            <a:r>
              <a:rPr lang="ru-RU" sz="3200" dirty="0" err="1" smtClean="0">
                <a:solidFill>
                  <a:srgbClr val="FF0000"/>
                </a:solidFill>
              </a:rPr>
              <a:t>пирамидасының құрылысына </a:t>
            </a:r>
            <a:r>
              <a:rPr lang="ru-RU" sz="4400" dirty="0" err="1" smtClean="0">
                <a:solidFill>
                  <a:srgbClr val="00B050"/>
                </a:solidFill>
              </a:rPr>
              <a:t>Х</a:t>
            </a:r>
            <a:r>
              <a:rPr lang="ru-RU" sz="4400" dirty="0" err="1" smtClean="0">
                <a:solidFill>
                  <a:srgbClr val="00B050"/>
                </a:solidFill>
              </a:rPr>
              <a:t>емиун</a:t>
            </a:r>
            <a:r>
              <a:rPr lang="ru-RU" sz="3200" dirty="0" smtClean="0"/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басшылық жасаған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 descr="http://cheops.historyworlds.ru/wiki2/images/thumb/1216612561_hemiun.jpg/180px-1216612561_hemi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556792"/>
            <a:ext cx="3744279" cy="5013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4000" dirty="0" smtClean="0"/>
              <a:t>Мысырлықтар тұрғызған пирамидалардың ішіндегі ең үлкені болып табылатын Хеопс пирамидасы адам еңбегінің ғажайып туындысы саналады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://www.ice-nut.ru/egypt/egypt0340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826" y="620688"/>
            <a:ext cx="8931174" cy="58052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lh4.ggpht.com/-GwUbztEMSxU/T-eIQYqj6iI/AAAAAAAA7Wk/1tZUEa-LYQs/1304705432_w00003_thumb%25255B1%25255D.jpg?imgmax=8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548680"/>
            <a:ext cx="518457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Хеопс пирамидасы</a:t>
            </a:r>
            <a:r>
              <a:rPr lang="kk-KZ" sz="3200" b="1" dirty="0" smtClean="0">
                <a:solidFill>
                  <a:srgbClr val="00B050"/>
                </a:solidFill>
              </a:rPr>
              <a:t> –дүние жузіндегі аса пирамидалардың бірі. Бұл пирамиданы перғауын Хеопс  көзі тірісінде өзіне арнап, біздің заманымыздан бұрыңғы 3-мыңжылдықтың 1- жартысында Гиза қаласы маңындағы Ливия шөлінде салғызған.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bm.img.com.ua/nxs/img/prikol/images/large/9/8/178489_3722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404664"/>
            <a:ext cx="45365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400" b="1" dirty="0" smtClean="0">
                <a:solidFill>
                  <a:schemeClr val="tx2">
                    <a:lumMod val="75000"/>
                  </a:schemeClr>
                </a:solidFill>
              </a:rPr>
              <a:t>Хеопс пирамидасының схемасы</a:t>
            </a:r>
            <a:endParaRPr lang="ru-RU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files.adme.ru/files/news/part_49/497105/pyram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391" y="0"/>
            <a:ext cx="9167391" cy="68755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686800" cy="5301208"/>
          </a:xfrm>
        </p:spPr>
        <p:txBody>
          <a:bodyPr>
            <a:normAutofit lnSpcReduction="10000"/>
          </a:bodyPr>
          <a:lstStyle/>
          <a:p>
            <a:endParaRPr lang="kk-KZ" dirty="0" smtClean="0">
              <a:solidFill>
                <a:srgbClr val="00B050"/>
              </a:solidFill>
            </a:endParaRPr>
          </a:p>
          <a:p>
            <a:endParaRPr lang="kk-KZ" dirty="0" smtClean="0">
              <a:solidFill>
                <a:srgbClr val="00B050"/>
              </a:solidFill>
            </a:endParaRPr>
          </a:p>
          <a:p>
            <a:endParaRPr lang="kk-KZ" dirty="0" smtClean="0">
              <a:solidFill>
                <a:srgbClr val="00B050"/>
              </a:solidFill>
            </a:endParaRPr>
          </a:p>
          <a:p>
            <a:endParaRPr lang="kk-KZ" dirty="0" smtClean="0">
              <a:solidFill>
                <a:srgbClr val="00B050"/>
              </a:solidFill>
            </a:endParaRPr>
          </a:p>
          <a:p>
            <a:endParaRPr lang="kk-KZ" dirty="0" smtClean="0">
              <a:solidFill>
                <a:srgbClr val="00B050"/>
              </a:solidFill>
            </a:endParaRPr>
          </a:p>
          <a:p>
            <a:endParaRPr lang="kk-KZ" dirty="0" smtClean="0">
              <a:solidFill>
                <a:srgbClr val="00B050"/>
              </a:solidFill>
            </a:endParaRPr>
          </a:p>
          <a:p>
            <a:r>
              <a:rPr lang="kk-KZ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Пирамиданың биіктігі 137 м  алғашқы биіктігі 146,6 м болған, әрбір қабырғасының ұзындығы 230,38 м, ал оның алып жатқан алаңы 55 мың м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encrypted-tbn0.gstatic.com/images?q=tbn:ANd9GcTQb2tuKPi34i8PVd9ten4uIrGq_5t2rqvC_QDwElcHpXQXea7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7984" cy="3407472"/>
          </a:xfrm>
          <a:prstGeom prst="rect">
            <a:avLst/>
          </a:prstGeom>
          <a:noFill/>
        </p:spPr>
      </p:pic>
      <p:pic>
        <p:nvPicPr>
          <p:cNvPr id="5124" name="Picture 4" descr="http://kak-eto-vygljadit.ru/wp-content/uploads/2013/05/34577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148067"/>
            <a:ext cx="4716016" cy="370993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7504" y="3573016"/>
            <a:ext cx="42839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FF0000"/>
                </a:solidFill>
              </a:rPr>
              <a:t>Құрылысқа пайдаланған тас </a:t>
            </a:r>
            <a:r>
              <a:rPr lang="ru-RU" sz="2800" b="1" dirty="0" smtClean="0">
                <a:solidFill>
                  <a:srgbClr val="FF0000"/>
                </a:solidFill>
              </a:rPr>
              <a:t>«</a:t>
            </a:r>
            <a:r>
              <a:rPr lang="kk-KZ" sz="2800" b="1" dirty="0" smtClean="0">
                <a:solidFill>
                  <a:srgbClr val="FF0000"/>
                </a:solidFill>
              </a:rPr>
              <a:t>асуаннан</a:t>
            </a:r>
            <a:r>
              <a:rPr lang="ru-RU" sz="2800" b="1" dirty="0" smtClean="0">
                <a:solidFill>
                  <a:srgbClr val="FF0000"/>
                </a:solidFill>
              </a:rPr>
              <a:t>» 2,5 т </a:t>
            </a:r>
            <a:r>
              <a:rPr lang="ru-RU" sz="2800" b="1" dirty="0" err="1" smtClean="0">
                <a:solidFill>
                  <a:srgbClr val="FF0000"/>
                </a:solidFill>
              </a:rPr>
              <a:t>текше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тас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түрінде дайындалған</a:t>
            </a:r>
            <a:r>
              <a:rPr lang="ru-RU" sz="2800" b="1" dirty="0" smtClean="0">
                <a:solidFill>
                  <a:srgbClr val="FF0000"/>
                </a:solidFill>
              </a:rPr>
              <a:t>. Хеопс </a:t>
            </a:r>
            <a:r>
              <a:rPr lang="ru-RU" sz="2800" b="1" dirty="0" err="1" smtClean="0">
                <a:solidFill>
                  <a:srgbClr val="FF0000"/>
                </a:solidFill>
              </a:rPr>
              <a:t>пирамидасына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осындай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текше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тастың </a:t>
            </a:r>
            <a:r>
              <a:rPr lang="ru-RU" sz="2800" b="1" dirty="0" smtClean="0">
                <a:solidFill>
                  <a:srgbClr val="FF0000"/>
                </a:solidFill>
              </a:rPr>
              <a:t>2 </a:t>
            </a:r>
            <a:r>
              <a:rPr lang="ru-RU" sz="2800" b="1" dirty="0" err="1" smtClean="0">
                <a:solidFill>
                  <a:srgbClr val="FF0000"/>
                </a:solidFill>
              </a:rPr>
              <a:t>млн</a:t>
            </a:r>
            <a:r>
              <a:rPr lang="ru-RU" sz="2800" b="1" dirty="0" smtClean="0">
                <a:solidFill>
                  <a:srgbClr val="FF0000"/>
                </a:solidFill>
              </a:rPr>
              <a:t> 2300- </a:t>
            </a:r>
            <a:r>
              <a:rPr lang="ru-RU" sz="2800" b="1" dirty="0" err="1" smtClean="0">
                <a:solidFill>
                  <a:srgbClr val="FF0000"/>
                </a:solidFill>
              </a:rPr>
              <a:t>і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жұмсалған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documental.su/uploads/posts/2012-06/1340753192_razgadka.taynu.piramidi.xeopsa02-11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4400"/>
            <a:ext cx="9037511" cy="5083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31640" y="188640"/>
            <a:ext cx="5976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 dirty="0" smtClean="0">
                <a:solidFill>
                  <a:srgbClr val="00B050"/>
                </a:solidFill>
              </a:rPr>
              <a:t>Әйгілі Хеопс пирамидасы құрылысында 120 мың адам 30 жыл бойы жұмыс істеген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http://www.eg.ru/upimg/photo/881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4619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60801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16200" b="1" dirty="0" smtClean="0"/>
              <a:t>!</a:t>
            </a:r>
            <a:r>
              <a:rPr lang="kk-KZ" dirty="0" smtClean="0"/>
              <a:t>1953 жылы араб ғалымдары осы пирамида</a:t>
            </a:r>
          </a:p>
          <a:p>
            <a:pPr>
              <a:buNone/>
            </a:pPr>
            <a:r>
              <a:rPr lang="kk-KZ" dirty="0" smtClean="0"/>
              <a:t> </a:t>
            </a:r>
            <a:r>
              <a:rPr lang="kk-KZ" dirty="0" smtClean="0"/>
              <a:t> маңынан 17 м тереңдікте мүлде бекітіліп тасталған үлкен зал тапты. Залдан қару-жарақ, асыл бұйымдар және ұзындығы 55 м желкенді қайық шықты.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ttp://www.grand-arch.ru/images/7_chudes_sveta/kheops_monu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04664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3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70</TotalTime>
  <Words>150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Хеопс</vt:lpstr>
      <vt:lpstr>Хеопс пирамидасының құрылысына Хемиун басшылық жасаған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Meiram</dc:creator>
  <cp:lastModifiedBy>Meiram</cp:lastModifiedBy>
  <cp:revision>8</cp:revision>
  <dcterms:created xsi:type="dcterms:W3CDTF">2014-09-05T14:12:25Z</dcterms:created>
  <dcterms:modified xsi:type="dcterms:W3CDTF">2014-09-05T15:22:58Z</dcterms:modified>
</cp:coreProperties>
</file>