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4" r:id="rId8"/>
    <p:sldId id="265" r:id="rId9"/>
    <p:sldId id="262" r:id="rId10"/>
    <p:sldId id="263" r:id="rId11"/>
    <p:sldId id="266" r:id="rId12"/>
    <p:sldId id="267" r:id="rId13"/>
    <p:sldId id="270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90033"/>
    <a:srgbClr val="990099"/>
    <a:srgbClr val="00FF00"/>
    <a:srgbClr val="FFFF66"/>
    <a:srgbClr val="FF99FF"/>
    <a:srgbClr val="FFFFCC"/>
    <a:srgbClr val="FF00FF"/>
    <a:srgbClr val="CCFF99"/>
    <a:srgbClr val="FF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25DC4-30E3-4286-A5E5-45E1822A6065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F4E77-742D-4C1B-9D0B-D4777780FC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Токбаулина Д\ЖАН\суреттер\суретт\Мая\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3384376"/>
          </a:xfrm>
        </p:spPr>
        <p:txBody>
          <a:bodyPr>
            <a:noAutofit/>
          </a:bodyPr>
          <a:lstStyle/>
          <a:p>
            <a:r>
              <a:rPr lang="ru-RU" sz="7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Лексикадан</a:t>
            </a:r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өткенді қайталау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556792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Жұма</a:t>
            </a:r>
            <a:r>
              <a:rPr lang="uk-UA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uk-UA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“Кім</a:t>
            </a:r>
            <a:r>
              <a:rPr lang="uk-UA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алғыр</a:t>
            </a:r>
            <a:r>
              <a:rPr lang="uk-UA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r>
              <a:rPr lang="ru-RU" b="1" dirty="0">
                <a:solidFill>
                  <a:srgbClr val="FFFF00"/>
                </a:solidFill>
              </a:rPr>
              <a:t/>
            </a:r>
            <a:br>
              <a:rPr lang="ru-RU" b="1" dirty="0">
                <a:solidFill>
                  <a:srgbClr val="FFFF00"/>
                </a:solidFill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52737"/>
          <a:ext cx="8229600" cy="549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8696"/>
                <a:gridCol w="5050904"/>
              </a:tblGrid>
              <a:tr h="799126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Мақал 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7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Көзді ашып-жұмғанша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74000"/>
                      </a:schemeClr>
                    </a:solidFill>
                  </a:tcPr>
                </a:tc>
              </a:tr>
              <a:tr h="799126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Табу 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Соқыр, өсекші, саңырау, өтірікші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70000"/>
                      </a:schemeClr>
                    </a:solidFill>
                  </a:tcPr>
                </a:tc>
              </a:tr>
              <a:tr h="1137834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Тұрақты тіркес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Айдағаны бес ешкі, ысқырығы жер жарар.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68000"/>
                      </a:schemeClr>
                    </a:solidFill>
                  </a:tcPr>
                </a:tc>
              </a:tr>
              <a:tr h="799126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Эвфемизм 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Мырза жігіт, еркем, шырайлым, ұлыма.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65000"/>
                      </a:schemeClr>
                    </a:solidFill>
                  </a:tcPr>
                </a:tc>
              </a:tr>
              <a:tr h="830312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Мәтел 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Туған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жердей </a:t>
                      </a:r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жер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болмас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Туған елдей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ел </a:t>
                      </a:r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болмас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68000"/>
                      </a:schemeClr>
                    </a:solidFill>
                  </a:tcPr>
                </a:tc>
              </a:tr>
              <a:tr h="1107082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Дисфемизм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5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Қосып айту, қолды болды,дүние салды.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  <a:alpha val="56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260647"/>
          <a:ext cx="8496944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648"/>
                <a:gridCol w="4875296"/>
              </a:tblGrid>
              <a:tr h="576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Мақал </a:t>
                      </a:r>
                      <a:endParaRPr lang="ru-RU" sz="3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Көзді</a:t>
                      </a:r>
                      <a:r>
                        <a:rPr lang="kk-KZ" sz="32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ашып-жұмғанша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</a:tr>
              <a:tr h="933049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Табу 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Соқыр,өсекші,</a:t>
                      </a:r>
                    </a:p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саңырау, өтірікші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</a:tr>
              <a:tr h="1038114">
                <a:tc>
                  <a:txBody>
                    <a:bodyPr/>
                    <a:lstStyle/>
                    <a:p>
                      <a:pPr algn="ctr"/>
                      <a:endParaRPr lang="kk-KZ" sz="1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Тұрақты тіркес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Айдағаны бес ешкі, ысқырығы жер жарар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</a:tr>
              <a:tr h="1038114"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Эвфемизм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Мырза жігіт, еркем, шырайлым, ұлыма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</a:tr>
              <a:tr h="1512681">
                <a:tc>
                  <a:txBody>
                    <a:bodyPr/>
                    <a:lstStyle/>
                    <a:p>
                      <a:pPr algn="l"/>
                      <a:r>
                        <a:rPr lang="kk-KZ" sz="9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</a:t>
                      </a:r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Мәтел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Туған </a:t>
                      </a: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жердей </a:t>
                      </a: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жер</a:t>
                      </a: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болмас</a:t>
                      </a: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Туған елдей</a:t>
                      </a: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ел </a:t>
                      </a: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болмас</a:t>
                      </a: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>
                    <a:solidFill>
                      <a:srgbClr val="CCFF99"/>
                    </a:solidFill>
                  </a:tcPr>
                </a:tc>
              </a:tr>
              <a:tr h="1038114">
                <a:tc>
                  <a:txBody>
                    <a:bodyPr/>
                    <a:lstStyle/>
                    <a:p>
                      <a:pPr algn="ctr"/>
                      <a:endParaRPr lang="kk-KZ" sz="9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Дисфемизм 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Қосып айту, қолды болы, дүние салды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1979712" y="1412776"/>
            <a:ext cx="2592288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627784" y="764704"/>
            <a:ext cx="2016224" cy="4032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619672" y="1484784"/>
            <a:ext cx="3096344" cy="42484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051720" y="3573016"/>
            <a:ext cx="2016224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2195736" y="764704"/>
            <a:ext cx="2736304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1475656" y="2348880"/>
            <a:ext cx="3096344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M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505475"/>
          </a:xfrm>
        </p:spPr>
        <p:txBody>
          <a:bodyPr/>
          <a:lstStyle/>
          <a:p>
            <a:pPr algn="ctr">
              <a:buNone/>
            </a:pP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Тұрақты тіркестер                   Мағынасы</a:t>
            </a:r>
          </a:p>
          <a:p>
            <a:pPr>
              <a:buNone/>
            </a:pP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Бетінен оты шықты</a:t>
            </a:r>
          </a:p>
          <a:p>
            <a:pPr>
              <a:buNone/>
            </a:pPr>
            <a:r>
              <a:rPr lang="kk-KZ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 жүрек </a:t>
            </a:r>
          </a:p>
          <a:p>
            <a:pPr>
              <a:buNone/>
            </a:pP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Көз ілмеді</a:t>
            </a:r>
          </a:p>
          <a:p>
            <a:pPr>
              <a:buNone/>
            </a:pP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Ат ізін салмады</a:t>
            </a:r>
          </a:p>
          <a:p>
            <a:pPr>
              <a:buNone/>
            </a:pP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Ит өлген жер</a:t>
            </a:r>
          </a:p>
          <a:p>
            <a:pPr>
              <a:buNone/>
            </a:pP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Бармағын тістеу</a:t>
            </a:r>
          </a:p>
          <a:p>
            <a:pPr>
              <a:buNone/>
            </a:pP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Үріп ауызға салғандай</a:t>
            </a:r>
          </a:p>
          <a:p>
            <a:pPr>
              <a:buNone/>
            </a:pPr>
            <a:r>
              <a:rPr lang="kk-KZ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Жұмған аузын ашпау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220072" y="764704"/>
            <a:ext cx="72008" cy="5328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3528" y="1196752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 descr="M14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908720"/>
            <a:ext cx="8136904" cy="561662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kk-KZ" sz="35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Тұрақты </a:t>
            </a:r>
            <a:r>
              <a:rPr lang="kk-KZ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тіркестер</a:t>
            </a:r>
            <a:r>
              <a:rPr lang="ru-RU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kk-KZ" sz="35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Мағынасы</a:t>
            </a:r>
          </a:p>
          <a:p>
            <a:pPr>
              <a:buNone/>
            </a:pPr>
            <a:endParaRPr lang="ru-RU" sz="11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5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Бетінен оты </a:t>
            </a:r>
            <a:r>
              <a:rPr lang="kk-KZ" sz="35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шықты            ұялу</a:t>
            </a:r>
            <a:endParaRPr lang="ru-RU" sz="35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5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Тас жүрек </a:t>
            </a:r>
            <a:r>
              <a:rPr lang="kk-KZ" sz="35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мейірімсіз</a:t>
            </a:r>
            <a:endParaRPr lang="ru-RU" sz="35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5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Көз </a:t>
            </a:r>
            <a:r>
              <a:rPr lang="kk-KZ" sz="35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ілмеді                             ұйықтамады</a:t>
            </a:r>
            <a:endParaRPr lang="ru-RU" sz="35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5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Ат ізін </a:t>
            </a:r>
            <a:r>
              <a:rPr lang="kk-KZ" sz="35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салмады                   хабарласпады</a:t>
            </a:r>
            <a:endParaRPr lang="ru-RU" sz="35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5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Ит өлген </a:t>
            </a:r>
            <a:r>
              <a:rPr lang="kk-KZ" sz="35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жер                        алыс, ұзақ</a:t>
            </a:r>
            <a:endParaRPr lang="ru-RU" sz="35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5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Бармағын </a:t>
            </a:r>
            <a:r>
              <a:rPr lang="kk-KZ" sz="35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тістеу                  өкіну</a:t>
            </a:r>
            <a:endParaRPr lang="ru-RU" sz="35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5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Үріп ауызға </a:t>
            </a:r>
            <a:r>
              <a:rPr lang="kk-KZ" sz="35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салғандай       сұлу, әдемі</a:t>
            </a:r>
            <a:endParaRPr lang="ru-RU" sz="35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5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Жұмған аузын ашпау </a:t>
            </a:r>
            <a:r>
              <a:rPr lang="kk-KZ" sz="35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үндемеу, сөйлемеу</a:t>
            </a:r>
            <a:endParaRPr lang="ru-RU" sz="35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dirty="0"/>
              <a:t> 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148064" y="764704"/>
            <a:ext cx="0" cy="52565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3528" y="1412776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5" descr="148BOR-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Сенбі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“Қонақ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кәде”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3600" b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Қазақта</a:t>
            </a:r>
            <a:r>
              <a:rPr lang="uk-UA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“қонақкәде”</a:t>
            </a:r>
            <a:r>
              <a:rPr lang="uk-UA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600" b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дәстүр</a:t>
            </a:r>
            <a:r>
              <a:rPr lang="uk-UA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600" b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uk-UA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жоралғы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бар.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қонаққа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сый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ауылдың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алты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ауызы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айтылып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қонақтар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тарапынан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қонақ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кәде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жасалады</a:t>
            </a: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Жексенбі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“Демалу”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05064"/>
            <a:ext cx="8229600" cy="21210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kk-KZ" sz="8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Қаражорға биі</a:t>
            </a:r>
            <a:endParaRPr lang="ru-RU" sz="80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:\ДОКУМЕНТЫ\Нурсулу\Образец\фондар\blue-sky-nature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D:\Токбаулина Д\ЖАН\суреттер\суретт\Мая\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І. </a:t>
            </a:r>
            <a:r>
              <a:rPr lang="uk-UA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Дүйсенбі</a:t>
            </a:r>
            <a:r>
              <a:rPr lang="uk-UA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uk-UA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”Бастапқы</a:t>
            </a:r>
            <a:r>
              <a:rPr lang="uk-UA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сөз”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908720"/>
            <a:ext cx="7283152" cy="5472608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Лекика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ғылымы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нені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зерттейді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Сөздің </a:t>
            </a:r>
            <a:r>
              <a:rPr lang="kk-KZ" sz="2800" b="1" dirty="0">
                <a:latin typeface="Times New Roman" pitchFamily="18" charset="0"/>
                <a:cs typeface="Times New Roman" pitchFamily="18" charset="0"/>
              </a:rPr>
              <a:t>тура және ауыспалы </a:t>
            </a: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мағынасы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не?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мағыналы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сөздер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не?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Омоним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не?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Синоним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не?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Антоним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не?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Табу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не?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Эвфемизм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дисфемизм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неңдей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сөздер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Тұрақты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тіркес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білесің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Мақал-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мәтел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дегеніміз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не?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3568" y="0"/>
            <a:ext cx="6192688" cy="3212976"/>
          </a:xfrm>
        </p:spPr>
        <p:txBody>
          <a:bodyPr>
            <a:noAutofit/>
          </a:bodyPr>
          <a:lstStyle/>
          <a:p>
            <a:r>
              <a:rPr lang="uk-UA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ІІ. </a:t>
            </a:r>
            <a:r>
              <a:rPr lang="uk-UA" sz="4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Сейсенбі</a:t>
            </a:r>
            <a:r>
              <a:rPr lang="uk-UA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uk-UA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4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Домбыра-</a:t>
            </a:r>
            <a:r>
              <a:rPr lang="uk-UA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дастан”</a:t>
            </a:r>
            <a:r>
              <a:rPr lang="uk-UA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971600" y="2492896"/>
            <a:ext cx="7715200" cy="41490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1-домбыра:</a:t>
            </a:r>
          </a:p>
          <a:p>
            <a:pPr>
              <a:buNone/>
            </a:pPr>
            <a:r>
              <a:rPr lang="ru-RU" sz="3600" b="1" dirty="0" err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Айман</a:t>
            </a:r>
            <a:r>
              <a:rPr lang="ru-RU" sz="36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оған жылы</a:t>
            </a:r>
            <a:r>
              <a:rPr lang="ru-RU" sz="36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лебізін</a:t>
            </a:r>
            <a:endParaRPr lang="ru-RU" sz="3600" b="1" dirty="0" smtClean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білдірді</a:t>
            </a:r>
            <a:r>
              <a:rPr lang="ru-RU" sz="36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Бүгін күн жылы</a:t>
            </a:r>
            <a:r>
              <a:rPr lang="ru-RU" sz="36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lum bright="-29000" contrast="12000"/>
          </a:blip>
          <a:srcRect/>
          <a:stretch>
            <a:fillRect/>
          </a:stretch>
        </p:blipFill>
        <p:spPr bwMode="auto">
          <a:xfrm>
            <a:off x="6516216" y="908720"/>
            <a:ext cx="237626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5" descr="гул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941168"/>
            <a:ext cx="741682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692696"/>
            <a:ext cx="7272808" cy="543346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kk-KZ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2-домбыра:</a:t>
            </a:r>
          </a:p>
          <a:p>
            <a:pPr>
              <a:buNone/>
            </a:pPr>
            <a:r>
              <a:rPr lang="kk-KZ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Ауыр тас, терең білім, адамның көзі.</a:t>
            </a:r>
          </a:p>
          <a:p>
            <a:pPr>
              <a:buNone/>
            </a:pPr>
            <a:r>
              <a:rPr lang="kk-KZ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3-домбыра: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Сен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менің оң қолымсың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терең құдық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kk-KZ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4-домбыра:</a:t>
            </a:r>
          </a:p>
          <a:p>
            <a:pPr>
              <a:buNone/>
            </a:pP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киім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әңгіменің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басы,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қазанның құлағы.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148BOR-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>
            <a:noAutofit/>
          </a:bodyPr>
          <a:lstStyle/>
          <a:p>
            <a:r>
              <a:rPr lang="uk-UA" sz="3600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ІІІ. </a:t>
            </a:r>
            <a:r>
              <a:rPr lang="uk-UA" sz="3600" b="1" dirty="0" err="1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Сәрсенбі</a:t>
            </a:r>
            <a:r>
              <a:rPr lang="uk-UA" sz="3600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uk-UA" sz="3600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3600" b="1" dirty="0" err="1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“Кім</a:t>
            </a:r>
            <a:r>
              <a:rPr lang="uk-UA" sz="3600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жылдам</a:t>
            </a:r>
            <a:r>
              <a:rPr lang="uk-UA" sz="3600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?”</a:t>
            </a:r>
            <a:r>
              <a:rPr lang="ru-RU" sz="3600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1-тапсырма:</a:t>
            </a: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Group 462"/>
          <p:cNvGraphicFramePr>
            <a:graphicFrameLocks noGrp="1"/>
          </p:cNvGraphicFramePr>
          <p:nvPr/>
        </p:nvGraphicFramePr>
        <p:xfrm>
          <a:off x="179513" y="722764"/>
          <a:ext cx="8856983" cy="589116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51258"/>
                <a:gridCol w="3704635"/>
                <a:gridCol w="1451965"/>
                <a:gridCol w="1524562"/>
                <a:gridCol w="1524563"/>
              </a:tblGrid>
              <a:tr h="750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№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Мысалдар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Омоним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Синоним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Антоним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75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Жуас , асау, жақсы-жаман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453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Батыр, ержүрек, мықты.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77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Қара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77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 жүрек, жүрек жұтқан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805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Қайғы-мұң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40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Ара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77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Арық, семіз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755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Есті, ақылды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77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Сабыр, шыдам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17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k-KZ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Шаш, жақ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" y="-1"/>
          <a:ext cx="9144001" cy="6858004"/>
        </p:xfrm>
        <a:graphic>
          <a:graphicData uri="http://schemas.openxmlformats.org/drawingml/2006/table">
            <a:tbl>
              <a:tblPr/>
              <a:tblGrid>
                <a:gridCol w="474202"/>
                <a:gridCol w="3953783"/>
                <a:gridCol w="1512168"/>
                <a:gridCol w="1584176"/>
                <a:gridCol w="1619672"/>
              </a:tblGrid>
              <a:tr h="9195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Мысалдар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Омоним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Синоним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Антоним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Жуас , асау, жақсы-жаман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684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Батыр, ержүрек, мықты.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Қара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Су жүрек, жүрек жұтқан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9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Қайғы-мұң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73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Ара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Арық, семіз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2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Есті, ақылды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5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Сабыр, шыдам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33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kk-K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Шаш, жақ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n_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kk-KZ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Сергіту сәті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268760"/>
            <a:ext cx="7643192" cy="4857403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9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Алға </a:t>
            </a: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қарай бір</a:t>
            </a:r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адым</a:t>
            </a:r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Артқа қарай бір</a:t>
            </a:r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адым</a:t>
            </a:r>
            <a:endParaRPr lang="ru-RU" sz="9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Бiр</a:t>
            </a:r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орнымда</a:t>
            </a:r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қозғалып,</a:t>
            </a:r>
            <a:endParaRPr lang="ru-RU" sz="9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Кезек</a:t>
            </a:r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басып</a:t>
            </a:r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тұрамын.</a:t>
            </a:r>
            <a:endParaRPr lang="ru-RU" sz="9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Жоғары, төмен қарайық.</a:t>
            </a:r>
            <a:endParaRPr lang="ru-RU" sz="9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Орнымызды</a:t>
            </a:r>
            <a:r>
              <a:rPr lang="ru-RU" sz="9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табайық.</a:t>
            </a:r>
            <a:endParaRPr lang="ru-RU" sz="9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404664"/>
            <a:ext cx="6995120" cy="5721499"/>
          </a:xfrm>
        </p:spPr>
        <p:txBody>
          <a:bodyPr/>
          <a:lstStyle/>
          <a:p>
            <a:pPr>
              <a:buNone/>
            </a:pPr>
            <a:r>
              <a:rPr lang="ru-RU" sz="4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еңкей,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Бүгілмесін тізең.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Үш-төрт шалқай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Иілмесін</a:t>
            </a:r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тізең.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Қолды көтер аспанға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Саусақты соз</a:t>
            </a:r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жасқанба.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275" y="0"/>
            <a:ext cx="9102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kk-KZ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uk-UA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0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Бейсенбі</a:t>
            </a:r>
            <a:r>
              <a:rPr lang="uk-UA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күні</a:t>
            </a:r>
            <a:r>
              <a:rPr lang="uk-UA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40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“Өзіндік</a:t>
            </a:r>
            <a:r>
              <a:rPr lang="uk-UA" sz="40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жұмыс”</a:t>
            </a:r>
            <a: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F:\сурет\безымянный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410445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сурет\безымянный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764704"/>
            <a:ext cx="3816424" cy="280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719537" y="3217567"/>
            <a:ext cx="2924997" cy="3923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429000"/>
            <a:ext cx="489654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516</Words>
  <Application>Microsoft Office PowerPoint</Application>
  <PresentationFormat>Экран (4:3)</PresentationFormat>
  <Paragraphs>154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Лексикадан өткенді қайталау</vt:lpstr>
      <vt:lpstr>І. Дүйсенбі күні: ”Бастапқы сөз”</vt:lpstr>
      <vt:lpstr>ІІ. Сейсенбі күні:  “Домбыра- дастан”  </vt:lpstr>
      <vt:lpstr>Слайд 4</vt:lpstr>
      <vt:lpstr>ІІІ. Сәрсенбі күні: “Кім жылдам?” </vt:lpstr>
      <vt:lpstr>Слайд 6</vt:lpstr>
      <vt:lpstr>Сергіту сәті</vt:lpstr>
      <vt:lpstr>Слайд 8</vt:lpstr>
      <vt:lpstr>IV. Бейсенбі күні: “Өзіндік жұмыс” </vt:lpstr>
      <vt:lpstr>V. Жұма күні: “Кім алғыр?” </vt:lpstr>
      <vt:lpstr>Слайд 11</vt:lpstr>
      <vt:lpstr>Слайд 12</vt:lpstr>
      <vt:lpstr>Слайд 13</vt:lpstr>
      <vt:lpstr>VI. Сенбі күні: “Қонақ кәде”  </vt:lpstr>
      <vt:lpstr>VII. Жексенбі күні: “Демалу”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Лексикадан өткенді қайталау</dc:title>
  <dc:creator>admin</dc:creator>
  <cp:lastModifiedBy>Ботакоз</cp:lastModifiedBy>
  <cp:revision>50</cp:revision>
  <dcterms:created xsi:type="dcterms:W3CDTF">2013-11-28T12:10:40Z</dcterms:created>
  <dcterms:modified xsi:type="dcterms:W3CDTF">2014-11-25T14:41:13Z</dcterms:modified>
</cp:coreProperties>
</file>