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715" autoAdjust="0"/>
  </p:normalViewPr>
  <p:slideViewPr>
    <p:cSldViewPr>
      <p:cViewPr varScale="1">
        <p:scale>
          <a:sx n="60" d="100"/>
          <a:sy n="60" d="100"/>
        </p:scale>
        <p:origin x="-16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BD65-B93C-40C5-95D4-2EC270F7D74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01D1-F5D5-4FAD-B5DB-9875B4A12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BD65-B93C-40C5-95D4-2EC270F7D74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01D1-F5D5-4FAD-B5DB-9875B4A12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BD65-B93C-40C5-95D4-2EC270F7D74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01D1-F5D5-4FAD-B5DB-9875B4A12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BD65-B93C-40C5-95D4-2EC270F7D74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01D1-F5D5-4FAD-B5DB-9875B4A12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BD65-B93C-40C5-95D4-2EC270F7D74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01D1-F5D5-4FAD-B5DB-9875B4A12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BD65-B93C-40C5-95D4-2EC270F7D74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01D1-F5D5-4FAD-B5DB-9875B4A12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BD65-B93C-40C5-95D4-2EC270F7D74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01D1-F5D5-4FAD-B5DB-9875B4A12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BD65-B93C-40C5-95D4-2EC270F7D74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01D1-F5D5-4FAD-B5DB-9875B4A12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BD65-B93C-40C5-95D4-2EC270F7D74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01D1-F5D5-4FAD-B5DB-9875B4A12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BD65-B93C-40C5-95D4-2EC270F7D74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01D1-F5D5-4FAD-B5DB-9875B4A12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BD65-B93C-40C5-95D4-2EC270F7D74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01D1-F5D5-4FAD-B5DB-9875B4A12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3BD65-B93C-40C5-95D4-2EC270F7D74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001D1-F5D5-4FAD-B5DB-9875B4A12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71472" y="785794"/>
            <a:ext cx="8061325" cy="4152910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Полезные  </a:t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         ископаемые</a:t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                       Казахстана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86314" y="5214950"/>
            <a:ext cx="371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Подготовила: Деревенских А.Н.</a:t>
            </a:r>
          </a:p>
          <a:p>
            <a:r>
              <a:rPr lang="ru-RU" dirty="0" smtClean="0"/>
              <a:t>Воспитатель </a:t>
            </a:r>
            <a:r>
              <a:rPr lang="ru-RU" dirty="0" err="1" smtClean="0"/>
              <a:t>предшкольного</a:t>
            </a:r>
            <a:r>
              <a:rPr lang="ru-RU" dirty="0" smtClean="0"/>
              <a:t> класса</a:t>
            </a:r>
          </a:p>
          <a:p>
            <a:r>
              <a:rPr lang="ru-RU" dirty="0" smtClean="0"/>
              <a:t>КГУ СОШ № 10 г. Караганда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нефть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7" y="1600200"/>
            <a:ext cx="7786742" cy="4525963"/>
          </a:xfrm>
        </p:spPr>
      </p:pic>
      <p:sp>
        <p:nvSpPr>
          <p:cNvPr id="5" name="TextBox 4"/>
          <p:cNvSpPr txBox="1"/>
          <p:nvPr/>
        </p:nvSpPr>
        <p:spPr>
          <a:xfrm>
            <a:off x="285720" y="428604"/>
            <a:ext cx="850112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Может гореть. Горючее  ископаемое.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71990" cy="1143000"/>
          </a:xfrm>
        </p:spPr>
        <p:txBody>
          <a:bodyPr/>
          <a:lstStyle/>
          <a:p>
            <a:r>
              <a:rPr lang="ru-RU" dirty="0" smtClean="0"/>
              <a:t>Алмаз.</a:t>
            </a:r>
            <a:endParaRPr lang="ru-RU" dirty="0"/>
          </a:p>
        </p:txBody>
      </p:sp>
      <p:pic>
        <p:nvPicPr>
          <p:cNvPr id="4" name="Содержимое 3" descr="алмаз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1" y="1600200"/>
            <a:ext cx="5214973" cy="4525963"/>
          </a:xfrm>
        </p:spPr>
      </p:pic>
      <p:sp>
        <p:nvSpPr>
          <p:cNvPr id="5" name="TextBox 4"/>
          <p:cNvSpPr txBox="1"/>
          <p:nvPr/>
        </p:nvSpPr>
        <p:spPr>
          <a:xfrm>
            <a:off x="4357686" y="6150114"/>
            <a:ext cx="4214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Необработанный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114932" cy="1143000"/>
          </a:xfrm>
        </p:spPr>
        <p:txBody>
          <a:bodyPr/>
          <a:lstStyle/>
          <a:p>
            <a:r>
              <a:rPr lang="ru-RU" dirty="0" smtClean="0"/>
              <a:t>Бриллиант</a:t>
            </a:r>
            <a:endParaRPr lang="ru-RU" dirty="0"/>
          </a:p>
        </p:txBody>
      </p:sp>
      <p:pic>
        <p:nvPicPr>
          <p:cNvPr id="4" name="Содержимое 3" descr="бриллиант3  jp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643050"/>
            <a:ext cx="6096026" cy="3982256"/>
          </a:xfrm>
        </p:spPr>
      </p:pic>
      <p:sp>
        <p:nvSpPr>
          <p:cNvPr id="5" name="TextBox 4"/>
          <p:cNvSpPr txBox="1"/>
          <p:nvPr/>
        </p:nvSpPr>
        <p:spPr>
          <a:xfrm>
            <a:off x="4500562" y="5929330"/>
            <a:ext cx="4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Обработанный алмаз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Все природные ископаемые приносят людям пользу. </a:t>
            </a:r>
          </a:p>
          <a:p>
            <a:pPr>
              <a:buNone/>
            </a:pPr>
            <a:r>
              <a:rPr lang="ru-RU" sz="6000" dirty="0"/>
              <a:t> </a:t>
            </a:r>
            <a:r>
              <a:rPr lang="ru-RU" sz="6000" dirty="0" smtClean="0"/>
              <a:t> Какую?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dirty="0" smtClean="0"/>
              <a:t>Тепло</a:t>
            </a:r>
          </a:p>
          <a:p>
            <a:r>
              <a:rPr lang="ru-RU" sz="4800" dirty="0" smtClean="0"/>
              <a:t>Свет</a:t>
            </a:r>
          </a:p>
          <a:p>
            <a:r>
              <a:rPr lang="ru-RU" sz="4800" dirty="0" smtClean="0"/>
              <a:t>Еда</a:t>
            </a:r>
          </a:p>
          <a:p>
            <a:r>
              <a:rPr lang="ru-RU" sz="4800" dirty="0" smtClean="0"/>
              <a:t>Красота         </a:t>
            </a:r>
          </a:p>
          <a:p>
            <a:pPr>
              <a:buNone/>
            </a:pPr>
            <a:r>
              <a:rPr lang="ru-RU" sz="4800" dirty="0"/>
              <a:t> </a:t>
            </a:r>
            <a:r>
              <a:rPr lang="ru-RU" sz="4800" dirty="0" smtClean="0"/>
              <a:t>                              </a:t>
            </a:r>
            <a:r>
              <a:rPr lang="ru-RU" dirty="0" smtClean="0"/>
              <a:t>и многое другое..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Размещение полезных ископаемых на территории РК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>
                <a:solidFill>
                  <a:srgbClr val="FF0000"/>
                </a:solidFill>
              </a:rPr>
              <a:t>Нефть, газ </a:t>
            </a:r>
            <a:r>
              <a:rPr lang="ru-RU" dirty="0"/>
              <a:t>– Доссор, </a:t>
            </a:r>
            <a:r>
              <a:rPr lang="ru-RU" dirty="0" err="1"/>
              <a:t>Макат</a:t>
            </a:r>
            <a:r>
              <a:rPr lang="ru-RU" dirty="0"/>
              <a:t>, Узень, Жетыбай, </a:t>
            </a:r>
            <a:r>
              <a:rPr lang="ru-RU" dirty="0" err="1"/>
              <a:t>Каламкас</a:t>
            </a:r>
            <a:r>
              <a:rPr lang="ru-RU" dirty="0"/>
              <a:t>, </a:t>
            </a:r>
            <a:r>
              <a:rPr lang="ru-RU" dirty="0" err="1"/>
              <a:t>Карашыганак</a:t>
            </a:r>
            <a:r>
              <a:rPr lang="ru-RU" dirty="0"/>
              <a:t> –полуостров </a:t>
            </a:r>
            <a:r>
              <a:rPr lang="ru-RU" dirty="0" err="1"/>
              <a:t>Мангыстау</a:t>
            </a:r>
            <a:endParaRPr lang="ru-RU" dirty="0"/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>
                <a:solidFill>
                  <a:srgbClr val="FF0000"/>
                </a:solidFill>
              </a:rPr>
              <a:t>Уголь-</a:t>
            </a:r>
            <a:r>
              <a:rPr lang="ru-RU" dirty="0"/>
              <a:t> Карагандинский, </a:t>
            </a:r>
            <a:r>
              <a:rPr lang="ru-RU" dirty="0" err="1"/>
              <a:t>Екибастузский</a:t>
            </a:r>
            <a:r>
              <a:rPr lang="ru-RU" dirty="0"/>
              <a:t>, </a:t>
            </a:r>
            <a:r>
              <a:rPr lang="ru-RU" dirty="0" err="1"/>
              <a:t>Майкубенский</a:t>
            </a:r>
            <a:r>
              <a:rPr lang="ru-RU" dirty="0"/>
              <a:t> бассейны –</a:t>
            </a:r>
            <a:r>
              <a:rPr lang="ru-RU" dirty="0" err="1"/>
              <a:t>Сары-Арка</a:t>
            </a:r>
            <a:r>
              <a:rPr lang="ru-RU" dirty="0"/>
              <a:t>, </a:t>
            </a:r>
            <a:r>
              <a:rPr lang="ru-RU" dirty="0" err="1"/>
              <a:t>Приертысская</a:t>
            </a:r>
            <a:r>
              <a:rPr lang="ru-RU" dirty="0"/>
              <a:t> равнина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>
                <a:solidFill>
                  <a:srgbClr val="FF0000"/>
                </a:solidFill>
              </a:rPr>
              <a:t>Железная руда </a:t>
            </a:r>
            <a:r>
              <a:rPr lang="ru-RU" dirty="0">
                <a:solidFill>
                  <a:schemeClr val="accent3"/>
                </a:solidFill>
              </a:rPr>
              <a:t>–</a:t>
            </a:r>
            <a:r>
              <a:rPr lang="ru-RU" dirty="0" err="1"/>
              <a:t>Соколовско-Сарбайское</a:t>
            </a:r>
            <a:r>
              <a:rPr lang="ru-RU" dirty="0"/>
              <a:t>, </a:t>
            </a:r>
            <a:r>
              <a:rPr lang="ru-RU" dirty="0" err="1"/>
              <a:t>Качарское</a:t>
            </a:r>
            <a:r>
              <a:rPr lang="ru-RU" dirty="0"/>
              <a:t> </a:t>
            </a:r>
            <a:r>
              <a:rPr lang="ru-RU" dirty="0" err="1"/>
              <a:t>Лисаковское</a:t>
            </a:r>
            <a:r>
              <a:rPr lang="ru-RU" dirty="0"/>
              <a:t>, месторождения –Кустанайская область, СК.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>
                <a:solidFill>
                  <a:srgbClr val="FF0000"/>
                </a:solidFill>
              </a:rPr>
              <a:t>Марганцевая руда </a:t>
            </a:r>
            <a:r>
              <a:rPr lang="ru-RU" dirty="0"/>
              <a:t>–</a:t>
            </a:r>
            <a:r>
              <a:rPr lang="ru-RU" dirty="0" err="1"/>
              <a:t>Атасуское</a:t>
            </a:r>
            <a:r>
              <a:rPr lang="ru-RU" dirty="0"/>
              <a:t> месторождение, </a:t>
            </a:r>
            <a:r>
              <a:rPr lang="ru-RU" dirty="0" err="1"/>
              <a:t>Жезды</a:t>
            </a:r>
            <a:r>
              <a:rPr lang="ru-RU" dirty="0"/>
              <a:t> –</a:t>
            </a:r>
            <a:r>
              <a:rPr lang="ru-RU" dirty="0" err="1"/>
              <a:t>Сары-Арка</a:t>
            </a:r>
            <a:endParaRPr lang="ru-RU" dirty="0"/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>
                <a:solidFill>
                  <a:srgbClr val="FF0000"/>
                </a:solidFill>
              </a:rPr>
              <a:t>Хромиты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accent3"/>
                </a:solidFill>
              </a:rPr>
              <a:t>– </a:t>
            </a:r>
            <a:r>
              <a:rPr lang="ru-RU" dirty="0" err="1"/>
              <a:t>Мугоджары</a:t>
            </a:r>
            <a:endParaRPr lang="ru-RU" dirty="0"/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>
                <a:solidFill>
                  <a:srgbClr val="FF0000"/>
                </a:solidFill>
              </a:rPr>
              <a:t>Бокситы </a:t>
            </a:r>
            <a:r>
              <a:rPr lang="ru-RU" dirty="0">
                <a:solidFill>
                  <a:schemeClr val="accent3"/>
                </a:solidFill>
              </a:rPr>
              <a:t>– </a:t>
            </a:r>
            <a:r>
              <a:rPr lang="ru-RU" dirty="0" err="1"/>
              <a:t>Сарыарка</a:t>
            </a:r>
            <a:r>
              <a:rPr lang="ru-RU" dirty="0"/>
              <a:t> (город Аркалык)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>
                <a:solidFill>
                  <a:srgbClr val="FF0000"/>
                </a:solidFill>
              </a:rPr>
              <a:t>Медная руда </a:t>
            </a:r>
            <a:r>
              <a:rPr lang="ru-RU" dirty="0">
                <a:solidFill>
                  <a:schemeClr val="accent3"/>
                </a:solidFill>
              </a:rPr>
              <a:t>– </a:t>
            </a:r>
            <a:r>
              <a:rPr lang="ru-RU" dirty="0" err="1"/>
              <a:t>Жезказганское</a:t>
            </a:r>
            <a:r>
              <a:rPr lang="ru-RU" dirty="0"/>
              <a:t> месторождение </a:t>
            </a:r>
            <a:r>
              <a:rPr lang="ru-RU" dirty="0">
                <a:solidFill>
                  <a:schemeClr val="accent3"/>
                </a:solidFill>
              </a:rPr>
              <a:t>–</a:t>
            </a:r>
            <a:r>
              <a:rPr lang="ru-RU" dirty="0" err="1"/>
              <a:t>Сары-Арка</a:t>
            </a:r>
            <a:endParaRPr lang="ru-RU" dirty="0"/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>
                <a:solidFill>
                  <a:srgbClr val="FF0000"/>
                </a:solidFill>
              </a:rPr>
              <a:t>Полиметаллические руды </a:t>
            </a:r>
            <a:r>
              <a:rPr lang="ru-RU" dirty="0">
                <a:solidFill>
                  <a:schemeClr val="accent3"/>
                </a:solidFill>
              </a:rPr>
              <a:t>–</a:t>
            </a:r>
            <a:r>
              <a:rPr lang="ru-RU" dirty="0"/>
              <a:t>Рудный Алтай, Текели</a:t>
            </a:r>
            <a:r>
              <a:rPr lang="ru-RU" dirty="0">
                <a:solidFill>
                  <a:schemeClr val="accent3"/>
                </a:solidFill>
              </a:rPr>
              <a:t> –</a:t>
            </a:r>
            <a:r>
              <a:rPr lang="ru-RU" dirty="0" err="1"/>
              <a:t>Жунгарский</a:t>
            </a:r>
            <a:r>
              <a:rPr lang="ru-RU" dirty="0"/>
              <a:t> Алатау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>
                <a:solidFill>
                  <a:srgbClr val="FF0000"/>
                </a:solidFill>
              </a:rPr>
              <a:t>Золото – </a:t>
            </a:r>
            <a:r>
              <a:rPr lang="ru-RU" dirty="0" err="1"/>
              <a:t>Калбинский</a:t>
            </a:r>
            <a:r>
              <a:rPr lang="ru-RU" dirty="0"/>
              <a:t> хребет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>
                <a:solidFill>
                  <a:srgbClr val="FF0000"/>
                </a:solidFill>
              </a:rPr>
              <a:t>Соль </a:t>
            </a:r>
            <a:r>
              <a:rPr lang="ru-RU" dirty="0">
                <a:solidFill>
                  <a:schemeClr val="accent3"/>
                </a:solidFill>
              </a:rPr>
              <a:t>– </a:t>
            </a:r>
            <a:r>
              <a:rPr lang="ru-RU" dirty="0" smtClean="0"/>
              <a:t>Прикаспийская низменность, </a:t>
            </a:r>
            <a:r>
              <a:rPr lang="ru-RU" dirty="0" err="1" smtClean="0"/>
              <a:t>Туранская</a:t>
            </a:r>
            <a:r>
              <a:rPr lang="ru-RU" dirty="0" smtClean="0"/>
              <a:t> низменность</a:t>
            </a:r>
            <a:endParaRPr lang="ru-RU" dirty="0"/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>
                <a:solidFill>
                  <a:srgbClr val="FF0000"/>
                </a:solidFill>
              </a:rPr>
              <a:t>Фосфориты</a:t>
            </a:r>
            <a:r>
              <a:rPr lang="ru-RU" dirty="0">
                <a:solidFill>
                  <a:schemeClr val="accent3"/>
                </a:solidFill>
              </a:rPr>
              <a:t> –</a:t>
            </a:r>
            <a:r>
              <a:rPr lang="ru-RU" dirty="0"/>
              <a:t>хребет Каратау, долина реки </a:t>
            </a:r>
            <a:r>
              <a:rPr lang="ru-RU" dirty="0" smtClean="0"/>
              <a:t>Эмба</a:t>
            </a:r>
            <a:endParaRPr lang="ru-RU" dirty="0"/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>
                <a:solidFill>
                  <a:srgbClr val="FF0000"/>
                </a:solidFill>
              </a:rPr>
              <a:t>Асбес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т</a:t>
            </a:r>
            <a:r>
              <a:rPr lang="ru-RU" dirty="0">
                <a:solidFill>
                  <a:schemeClr val="accent3"/>
                </a:solidFill>
              </a:rPr>
              <a:t> –</a:t>
            </a:r>
            <a:r>
              <a:rPr lang="ru-RU" dirty="0" err="1"/>
              <a:t>Костанайская</a:t>
            </a:r>
            <a:r>
              <a:rPr lang="ru-RU" dirty="0"/>
              <a:t> область, </a:t>
            </a:r>
            <a:r>
              <a:rPr lang="ru-RU" dirty="0" err="1"/>
              <a:t>Жезказган</a:t>
            </a:r>
            <a:r>
              <a:rPr lang="ru-RU" dirty="0"/>
              <a:t>, </a:t>
            </a:r>
            <a:r>
              <a:rPr lang="ru-RU" dirty="0" err="1"/>
              <a:t>Мугоджары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</a:t>
            </a:r>
            <a:r>
              <a:rPr lang="ru-RU" sz="6000" dirty="0" smtClean="0"/>
              <a:t>Спасибо за внимание!</a:t>
            </a:r>
            <a:endParaRPr lang="ru-RU" sz="6000" dirty="0"/>
          </a:p>
        </p:txBody>
      </p:sp>
      <p:pic>
        <p:nvPicPr>
          <p:cNvPr id="4" name="Рисунок 3" descr="малахи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2143116"/>
            <a:ext cx="2071702" cy="2071702"/>
          </a:xfrm>
          <a:prstGeom prst="rect">
            <a:avLst/>
          </a:prstGeom>
        </p:spPr>
      </p:pic>
      <p:pic>
        <p:nvPicPr>
          <p:cNvPr id="5" name="Рисунок 4" descr="бриллиант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4357694"/>
            <a:ext cx="2438400" cy="1828800"/>
          </a:xfrm>
          <a:prstGeom prst="rect">
            <a:avLst/>
          </a:prstGeom>
        </p:spPr>
      </p:pic>
      <p:pic>
        <p:nvPicPr>
          <p:cNvPr id="6" name="Рисунок 5" descr="бирюза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388" y="1928802"/>
            <a:ext cx="2071702" cy="207170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5214974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/>
              <a:t>В Казахстане более 6000 месторождений полезных ископаемых.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ru-RU" dirty="0"/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/>
              <a:t>                               РК занимает: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1 место </a:t>
            </a:r>
            <a:r>
              <a:rPr lang="ru-RU" dirty="0"/>
              <a:t>по запасам вольфрама в мире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>
                <a:solidFill>
                  <a:schemeClr val="accent3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2 место </a:t>
            </a:r>
            <a:r>
              <a:rPr lang="ru-RU" dirty="0"/>
              <a:t>по хромитам и фосфорным рудам 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3 место </a:t>
            </a:r>
            <a:r>
              <a:rPr lang="ru-RU" dirty="0"/>
              <a:t>по марганцевым рудам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>
                <a:solidFill>
                  <a:srgbClr val="C00000"/>
                </a:solidFill>
              </a:rPr>
              <a:t>4 место </a:t>
            </a:r>
            <a:r>
              <a:rPr lang="ru-RU" dirty="0"/>
              <a:t>по запасам свинца и молибдена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>
                <a:solidFill>
                  <a:schemeClr val="accent1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6 место </a:t>
            </a:r>
            <a:r>
              <a:rPr lang="ru-RU" dirty="0"/>
              <a:t>по запасам золота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>
                <a:solidFill>
                  <a:srgbClr val="C00000"/>
                </a:solidFill>
              </a:rPr>
              <a:t> 8 место </a:t>
            </a:r>
            <a:r>
              <a:rPr lang="ru-RU" dirty="0"/>
              <a:t>по запасам железной руды….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4525963"/>
          </a:xfrm>
        </p:spPr>
        <p:txBody>
          <a:bodyPr/>
          <a:lstStyle/>
          <a:p>
            <a:r>
              <a:rPr lang="ru-RU" sz="4800" dirty="0" smtClean="0">
                <a:latin typeface="+mn-lt"/>
              </a:rPr>
              <a:t>Места, где </a:t>
            </a:r>
            <a:r>
              <a:rPr lang="ru-RU" sz="4800" dirty="0" smtClean="0">
                <a:solidFill>
                  <a:srgbClr val="C00000"/>
                </a:solidFill>
                <a:latin typeface="+mn-lt"/>
              </a:rPr>
              <a:t>полезные ископаемые </a:t>
            </a:r>
            <a:r>
              <a:rPr lang="ru-RU" sz="4800" dirty="0" smtClean="0">
                <a:latin typeface="+mn-lt"/>
              </a:rPr>
              <a:t>находятся в количествах, достаточных для разработки, называются </a:t>
            </a:r>
            <a:r>
              <a:rPr lang="ru-RU" sz="4800" dirty="0" smtClean="0">
                <a:solidFill>
                  <a:srgbClr val="C00000"/>
                </a:solidFill>
                <a:latin typeface="+mn-lt"/>
              </a:rPr>
              <a:t>месторождениями.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Уголь</a:t>
            </a:r>
            <a:endParaRPr lang="ru-RU" dirty="0"/>
          </a:p>
        </p:txBody>
      </p:sp>
      <p:pic>
        <p:nvPicPr>
          <p:cNvPr id="4" name="Содержимое 3" descr="уголь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35572" y="1285860"/>
            <a:ext cx="7151203" cy="5000659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уголь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714356"/>
            <a:ext cx="7429552" cy="5286411"/>
          </a:xfrm>
        </p:spPr>
      </p:pic>
      <p:sp>
        <p:nvSpPr>
          <p:cNvPr id="5" name="TextBox 4"/>
          <p:cNvSpPr txBox="1"/>
          <p:nvPr/>
        </p:nvSpPr>
        <p:spPr>
          <a:xfrm>
            <a:off x="2571736" y="5143512"/>
            <a:ext cx="5643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Добывают под землей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уголь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14290"/>
            <a:ext cx="8103711" cy="5840435"/>
          </a:xfrm>
        </p:spPr>
      </p:pic>
      <p:sp>
        <p:nvSpPr>
          <p:cNvPr id="5" name="TextBox 4"/>
          <p:cNvSpPr txBox="1"/>
          <p:nvPr/>
        </p:nvSpPr>
        <p:spPr>
          <a:xfrm>
            <a:off x="928662" y="428604"/>
            <a:ext cx="728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Может гореть. Горючее  ископаемое.</a:t>
            </a:r>
            <a:endParaRPr lang="ru-RU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нефть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881980"/>
            <a:ext cx="7143800" cy="4190225"/>
          </a:xfrm>
        </p:spPr>
      </p:pic>
      <p:sp>
        <p:nvSpPr>
          <p:cNvPr id="5" name="TextBox 4"/>
          <p:cNvSpPr txBox="1"/>
          <p:nvPr/>
        </p:nvSpPr>
        <p:spPr>
          <a:xfrm>
            <a:off x="1071538" y="500042"/>
            <a:ext cx="34290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/>
              <a:t>Нефть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нефть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1571612"/>
            <a:ext cx="6858048" cy="4786346"/>
          </a:xfrm>
        </p:spPr>
      </p:pic>
      <p:sp>
        <p:nvSpPr>
          <p:cNvPr id="5" name="TextBox 4"/>
          <p:cNvSpPr txBox="1"/>
          <p:nvPr/>
        </p:nvSpPr>
        <p:spPr>
          <a:xfrm>
            <a:off x="1357290" y="714356"/>
            <a:ext cx="72866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Добывают на земле  и…..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нефть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1857364"/>
            <a:ext cx="6929486" cy="4143404"/>
          </a:xfrm>
        </p:spPr>
      </p:pic>
      <p:sp>
        <p:nvSpPr>
          <p:cNvPr id="5" name="TextBox 4"/>
          <p:cNvSpPr txBox="1"/>
          <p:nvPr/>
        </p:nvSpPr>
        <p:spPr>
          <a:xfrm>
            <a:off x="2071670" y="642918"/>
            <a:ext cx="5357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На воде.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256</Words>
  <Application>Microsoft Office PowerPoint</Application>
  <PresentationFormat>Экран (4:3)</PresentationFormat>
  <Paragraphs>46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Полезные             ископаемые                         Казахстана </vt:lpstr>
      <vt:lpstr>Слайд 2</vt:lpstr>
      <vt:lpstr>Слайд 3</vt:lpstr>
      <vt:lpstr>Уголь</vt:lpstr>
      <vt:lpstr>Слайд 5</vt:lpstr>
      <vt:lpstr>Слайд 6</vt:lpstr>
      <vt:lpstr>Слайд 7</vt:lpstr>
      <vt:lpstr>Слайд 8</vt:lpstr>
      <vt:lpstr>Слайд 9</vt:lpstr>
      <vt:lpstr>Слайд 10</vt:lpstr>
      <vt:lpstr>Алмаз.</vt:lpstr>
      <vt:lpstr>Бриллиант</vt:lpstr>
      <vt:lpstr>Слайд 13</vt:lpstr>
      <vt:lpstr>Слайд 14</vt:lpstr>
      <vt:lpstr>Размещение полезных ископаемых на территории РК 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Полезные             ископаемые                         Казахстана </dc:title>
  <dc:creator>User</dc:creator>
  <cp:lastModifiedBy>User</cp:lastModifiedBy>
  <cp:revision>7</cp:revision>
  <dcterms:created xsi:type="dcterms:W3CDTF">2014-11-21T18:22:43Z</dcterms:created>
  <dcterms:modified xsi:type="dcterms:W3CDTF">2014-11-25T15:52:09Z</dcterms:modified>
</cp:coreProperties>
</file>