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2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48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17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0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3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5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6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0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7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3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5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8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0669-40C5-43BC-93B1-74165DABB85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3A9657-1B06-4ED0-A549-3A49361A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Товар и деньги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412" y="545669"/>
            <a:ext cx="5993176" cy="59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учащиеся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подготавливали презентацию товара, презентуют свой товар, пытаясь его продать остальным.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остальные должны определить, у кого они купят товар и отдать свои деньги, тому кто на их взгляд убедительнее предлагал товар.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 – 15 мин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7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вопросами: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1. Сколько денег заработал каждый из ребят?</a:t>
            </a:r>
          </a:p>
          <a:p>
            <a:r>
              <a:rPr lang="ru-RU" sz="4000" dirty="0"/>
              <a:t>2. Почему купили именно этот товар?</a:t>
            </a:r>
          </a:p>
          <a:p>
            <a:r>
              <a:rPr lang="ru-RU" sz="4000" dirty="0"/>
              <a:t>3. Какие качества выступающих помогли сделать выбор?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51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Инфляция – переполнение сферы обращения бумажными деньгами из-за чрезмерного их выпуска по сравнению с потребностями в действительных деньгах – золоте.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75" y="3345457"/>
            <a:ext cx="3220669" cy="2452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25" y="3166678"/>
            <a:ext cx="4443508" cy="24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Жетоны</a:t>
            </a:r>
            <a:endParaRPr lang="ru-RU" dirty="0"/>
          </a:p>
        </p:txBody>
      </p:sp>
      <p:pic>
        <p:nvPicPr>
          <p:cNvPr id="1026" name="Picture 2" descr="&amp;Pcy;&amp;acy;&amp;mcy;&amp;yacy;&amp;tcy;&amp;kcy;&amp;acy; &amp;dcy;&amp;lcy;&amp;yacy; &amp;pcy;&amp;iecy;&amp;shcy;&amp;iecy;&amp;khcy;&amp;ocy;&amp;dcy;&amp;ocy;&amp;vcy; &amp;KHcy;&amp;ocy;&amp;dcy; &amp;kcy;&amp;lcy;&amp;ucy;&amp;bcy;&amp;ncy;&amp;ocy;&amp;gcy;&amp;ocy; &amp;chcy;&amp;acy;&amp;scy;&amp;acy; &amp;Pcy;&amp;ocy;&amp;dcy; &amp;zcy;&amp;vcy;&amp;ucy;&amp;kcy;&amp;icy; &amp;pcy;&amp;iecy;&amp;scy;&amp;ncy;&amp;icy; &quot;&amp;Kcy;&amp;ocy;&amp;gcy;&amp;dcy;&amp;acy; &amp;pcy;&amp;ocy;&amp;yucy;&amp;tcy; &amp;scy;&amp;vcy;&amp;iecy;&amp;tcy;&amp;ocy;&amp;fcy;&amp;ocy;&amp;rcy;&amp;ycy;&quot; &amp;vcy; &amp;kcy;&amp;lcy;&amp;acy;&amp;scy;&amp;scy; &amp;zcy;&amp;acy;&amp;khcy;&amp;ocy;&amp;dcy;&amp;yacy;&amp;tcy; &amp;dcy;&amp;iecy;&amp;tcy;&amp;icy; &amp;bcy;&amp;iecy;&amp;rcy;&amp;ucy;&amp;tcy; &amp;zhcy;&amp;iecy;&amp;tcy;&amp;ocy;&amp;ncy;&amp;ycy;, &amp;pcy;&amp;ocy;&amp;ncy;&amp;rcy;&amp;acy;&amp;vcy;&amp;icy;&amp;vcy;&amp;shcy;&amp;iecy;&amp;gcy;&amp;ocy;&amp;scy;&amp;y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11" y="2130148"/>
            <a:ext cx="2341429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Pcy;&amp;rcy;&amp;acy;&amp;vcy;&amp;icy;&amp;lcy;&amp;acy; &amp;ecy;&amp;kcy;&amp;scy;&amp;pcy;&amp;lcy;&amp;ucy;&amp;acy;&amp;tcy;&amp;acy;&amp;tscy;&amp;icy;&amp;icy; &amp;scy;&amp;pcy;&amp;ocy;&amp;rcy;&amp;tcy;&amp;icy;&amp;vcy;&amp;ncy;&amp;ocy;&amp;jcy; &amp;pcy;&amp;lcy;&amp;ocy;&amp;shchcy;&amp;acy;&amp;dcy;&amp;kcy;&amp;icy;: &amp;Dcy;&amp;iecy;&amp;tcy;&amp;icy; &amp;vcy; &amp;vcy;&amp;ocy;&amp;zcy;&amp;rcy;&amp;acy;&amp;scy;&amp;tcy;&amp;iecy; &amp;dcy;&amp;ocy; 7 &amp;lcy;&amp;iecy;&amp;tcy; &amp;dcy;&amp;ocy;&amp;lcy;&amp;zhcy;&amp;ncy;&amp;ycy; &amp;ncy;&amp;acy;&amp;khcy;&amp;ocy;&amp;dcy;&amp;icy;&amp;tcy;&amp;softcy;&amp;scy;&amp;yacy; &amp;ncy;&amp;acy; &amp;pcy;&amp;lcy;&amp;ocy;&amp;shchcy;&amp;acy;&amp;dcy;&amp;kcy;&amp;iecy; &amp;pcy;&amp;ocy;&amp;dcy; &amp;pcy;&amp;rcy;&amp;icy;&amp;scy;&amp;mcy;&amp;ocy;&amp;tcy;&amp;rcy;&amp;ocy;&amp;mcy; &amp;rcy;&amp;ocy;&amp;dcy;&amp;icy;&amp;tcy;&amp;iecy;&amp;lcy;&amp;iecy;&amp;jcy;, &amp;vcy;&amp;ocy;&amp;scy;&amp;p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08" y="2242583"/>
            <a:ext cx="1871528" cy="18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Pcy;&amp;rcy;&amp;ocy;&amp;icy;&amp;scy;&amp;shcy;&amp;iecy;&amp;scy;&amp;tcy;&amp;vcy;&amp;icy;&amp;yacy; &amp;icy; &amp;kcy;&amp;rcy;&amp;icy;&amp;mcy;&amp;icy;&amp;ncy;&amp;acy;&amp;lcy;&amp;softcy;&amp;ncy;&amp;acy;&amp;yacy; &amp;khcy;&amp;rcy;&amp;ocy;&amp;ncy;&amp;icy;&amp;kcy;&amp;acy; &quot;&amp;Scy;&amp;ocy;&amp;tcy;&amp;rcy;&amp;ucy;&amp;dcy;&amp;ncy;&amp;icy;&amp;kcy; &amp;mcy;&amp;icy;&amp;lcy;&amp;icy;&amp;tscy;&amp;icy;&amp;icy; &amp;vcy;&amp;rcy;&amp;iecy;&amp;zcy;&amp;acy;&amp;lcy;&amp;scy;&amp;yacy; &amp;ncy;&amp;acy; &amp;acy;&amp;vcy;&amp;tcy;&amp;ocy;&amp;mcy;&amp;ocy;&amp;bcy;&amp;icy;&amp;lcy;&amp;iecy; &amp;vcy; &amp;tcy;&amp;ocy;&amp;lcy;&amp;pcy;&amp;ucy; &amp;lcy;&amp;yucy;&amp;dcy;&amp;iecy;&amp;jcy; &amp;icy; &amp;scy;&amp;kcy;&amp;rcy;&amp;ycy;&amp;lcy;&amp;scy;&amp;yacy; &amp;scy; &amp;mcy;&amp;iecy;&amp;scy;&amp;tcy;&amp;acy; &amp;pcy;&amp;rcy;&amp;ocy;&amp;icy;&amp;scy;&amp;shcy;&amp;iecy;&amp;scy;&amp;tcy;&amp;vcy;&amp;icy;&amp;yacy;&quot;. &amp;Ncy;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84" y="2510005"/>
            <a:ext cx="1604106" cy="16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и задания учащимся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267553"/>
              </p:ext>
            </p:extLst>
          </p:nvPr>
        </p:nvGraphicFramePr>
        <p:xfrm>
          <a:off x="838200" y="2137274"/>
          <a:ext cx="10515600" cy="28856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15600"/>
              </a:tblGrid>
              <a:tr h="1442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такое экономика?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Изобразить схемой определение "экономика"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Можно ли назвать экономикой ведение домашнего хозяйства?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2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Назовите 4 основных ресурса (факторы производства)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5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из этих слов могут рассматриваться как товар?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964" y="1930401"/>
            <a:ext cx="6171038" cy="4110962"/>
          </a:xfrm>
        </p:spPr>
        <p:txBody>
          <a:bodyPr/>
          <a:lstStyle/>
          <a:p>
            <a:pPr algn="ctr"/>
            <a:r>
              <a:rPr lang="ru-RU" dirty="0" smtClean="0"/>
              <a:t>Автомобиль</a:t>
            </a:r>
          </a:p>
          <a:p>
            <a:pPr algn="ctr"/>
            <a:r>
              <a:rPr lang="ru-RU" dirty="0" smtClean="0"/>
              <a:t>Дружба</a:t>
            </a:r>
          </a:p>
          <a:p>
            <a:pPr algn="ctr"/>
            <a:r>
              <a:rPr lang="ru-RU" dirty="0" smtClean="0"/>
              <a:t>Квартира</a:t>
            </a:r>
          </a:p>
          <a:p>
            <a:pPr algn="ctr"/>
            <a:r>
              <a:rPr lang="ru-RU" dirty="0" smtClean="0"/>
              <a:t>Одежда</a:t>
            </a:r>
          </a:p>
          <a:p>
            <a:pPr algn="ctr"/>
            <a:r>
              <a:rPr lang="ru-RU" dirty="0" smtClean="0"/>
              <a:t>Счастье</a:t>
            </a:r>
          </a:p>
          <a:p>
            <a:pPr algn="ctr"/>
            <a:r>
              <a:rPr lang="ru-RU" dirty="0" smtClean="0"/>
              <a:t>Любовь</a:t>
            </a:r>
          </a:p>
          <a:p>
            <a:pPr algn="ctr"/>
            <a:r>
              <a:rPr lang="ru-RU" dirty="0" smtClean="0"/>
              <a:t>Украшения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0" y="1825625"/>
            <a:ext cx="2472597" cy="1854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476" y="1561680"/>
            <a:ext cx="2860640" cy="2139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851" y="3562924"/>
            <a:ext cx="2358987" cy="1769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427" y="3204847"/>
            <a:ext cx="2836422" cy="2127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27" y="4619563"/>
            <a:ext cx="2646860" cy="1979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831" y="4894291"/>
            <a:ext cx="2618279" cy="19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Товар – продукт труда, произведённый для продажи.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32" y="2614730"/>
            <a:ext cx="2972489" cy="2972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219" y="2435873"/>
            <a:ext cx="4212116" cy="33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товара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615512"/>
              </p:ext>
            </p:extLst>
          </p:nvPr>
        </p:nvGraphicFramePr>
        <p:xfrm>
          <a:off x="838200" y="2247441"/>
          <a:ext cx="10515600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57800"/>
                <a:gridCol w="5257800"/>
              </a:tblGrid>
              <a:tr h="2644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Удовлетворяет потребность людей в чём-либо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Имеет определённое соотношение с другими товарами, в соответствии с которыми товары могут обмениваться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6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Услуги - это особая деятельность, которая удовлетворяет наши потребности.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34" y="2392105"/>
            <a:ext cx="3684936" cy="2765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65" y="2367122"/>
            <a:ext cx="3674240" cy="36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денег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354666"/>
              </p:ext>
            </p:extLst>
          </p:nvPr>
        </p:nvGraphicFramePr>
        <p:xfrm>
          <a:off x="838200" y="1883884"/>
          <a:ext cx="10515600" cy="10245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04499"/>
                <a:gridCol w="3504499"/>
                <a:gridCol w="3506602"/>
              </a:tblGrid>
              <a:tr h="1024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Средство обращения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Мера стоимости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Средство накопления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7" y="3232418"/>
            <a:ext cx="2696837" cy="2022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72" y="3441737"/>
            <a:ext cx="2828335" cy="2540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78" y="3882412"/>
            <a:ext cx="3019999" cy="22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Покупательная способность – количество товаров и услуг, которые мы можем купить на наши деньги.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97" y="2748138"/>
            <a:ext cx="4816100" cy="27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218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Товар и деньги</vt:lpstr>
      <vt:lpstr>Жетоны</vt:lpstr>
      <vt:lpstr>Вопросы и задания учащимся </vt:lpstr>
      <vt:lpstr>Какие из этих слов могут рассматриваться как товар?</vt:lpstr>
      <vt:lpstr>Товар – продукт труда, произведённый для продажи. </vt:lpstr>
      <vt:lpstr>Свойства товара</vt:lpstr>
      <vt:lpstr>Услуги - это особая деятельность, которая удовлетворяет наши потребности. </vt:lpstr>
      <vt:lpstr>Функции денег</vt:lpstr>
      <vt:lpstr>Покупательная способность – количество товаров и услуг, которые мы можем купить на наши деньги.  </vt:lpstr>
      <vt:lpstr>Презентация PowerPoint</vt:lpstr>
      <vt:lpstr>Презентация PowerPoint</vt:lpstr>
      <vt:lpstr>Работа с вопросами:</vt:lpstr>
      <vt:lpstr>Инфляция – переполнение сферы обращения бумажными деньгами из-за чрезмерного их выпуска по сравнению с потребностями в действительных деньгах – золоте.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 и деньги</dc:title>
  <dc:creator>Пользователь</dc:creator>
  <cp:lastModifiedBy>Пользователь</cp:lastModifiedBy>
  <cp:revision>8</cp:revision>
  <dcterms:created xsi:type="dcterms:W3CDTF">2014-11-20T03:56:28Z</dcterms:created>
  <dcterms:modified xsi:type="dcterms:W3CDTF">2014-11-20T06:25:34Z</dcterms:modified>
</cp:coreProperties>
</file>