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6" r:id="rId2"/>
    <p:sldId id="329" r:id="rId3"/>
    <p:sldId id="287" r:id="rId4"/>
    <p:sldId id="315" r:id="rId5"/>
    <p:sldId id="317" r:id="rId6"/>
    <p:sldId id="307" r:id="rId7"/>
    <p:sldId id="298" r:id="rId8"/>
    <p:sldId id="321" r:id="rId9"/>
    <p:sldId id="285" r:id="rId1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Rg st="1" end="9"/>
    <p:penClr>
      <a:srgbClr val="FF0000"/>
    </p:penClr>
  </p:showPr>
  <p:clrMru>
    <a:srgbClr val="3333FF"/>
    <a:srgbClr val="0000FF"/>
    <a:srgbClr val="5F5F5F"/>
    <a:srgbClr val="000000"/>
    <a:srgbClr val="CC3300"/>
    <a:srgbClr val="FF0000"/>
    <a:srgbClr val="FFFF00"/>
    <a:srgbClr val="FFFF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27" autoAdjust="0"/>
    <p:restoredTop sz="94786" autoAdjust="0"/>
  </p:normalViewPr>
  <p:slideViewPr>
    <p:cSldViewPr>
      <p:cViewPr varScale="1">
        <p:scale>
          <a:sx n="72" d="100"/>
          <a:sy n="72" d="100"/>
        </p:scale>
        <p:origin x="-990" y="-1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800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800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800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pPr>
              <a:defRPr/>
            </a:pPr>
            <a:fld id="{0E827B95-2699-4C1D-AB5D-A25E2AC916C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4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27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27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pPr>
              <a:defRPr/>
            </a:pPr>
            <a:fld id="{B6C0ED89-7AFD-4EBA-9E38-3CB16F28F57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5"/>
          <p:cNvSpPr>
            <a:spLocks/>
          </p:cNvSpPr>
          <p:nvPr/>
        </p:nvSpPr>
        <p:spPr bwMode="gray">
          <a:xfrm>
            <a:off x="8096250" y="2590800"/>
            <a:ext cx="1047750" cy="2209800"/>
          </a:xfrm>
          <a:custGeom>
            <a:avLst/>
            <a:gdLst/>
            <a:ahLst/>
            <a:cxnLst>
              <a:cxn ang="0">
                <a:pos x="0" y="190"/>
              </a:cxn>
              <a:cxn ang="0">
                <a:pos x="770" y="0"/>
              </a:cxn>
              <a:cxn ang="0">
                <a:pos x="770" y="1392"/>
              </a:cxn>
              <a:cxn ang="0">
                <a:pos x="0" y="1116"/>
              </a:cxn>
              <a:cxn ang="0">
                <a:pos x="0" y="190"/>
              </a:cxn>
            </a:cxnLst>
            <a:rect l="0" t="0" r="r" b="b"/>
            <a:pathLst>
              <a:path w="770" h="1392">
                <a:moveTo>
                  <a:pt x="0" y="190"/>
                </a:moveTo>
                <a:lnTo>
                  <a:pt x="770" y="0"/>
                </a:lnTo>
                <a:lnTo>
                  <a:pt x="770" y="1392"/>
                </a:lnTo>
                <a:lnTo>
                  <a:pt x="0" y="1116"/>
                </a:lnTo>
                <a:lnTo>
                  <a:pt x="0" y="190"/>
                </a:lnTo>
                <a:close/>
              </a:path>
            </a:pathLst>
          </a:custGeom>
          <a:gradFill rotWithShape="1">
            <a:gsLst>
              <a:gs pos="0">
                <a:schemeClr val="accent2">
                  <a:gamma/>
                  <a:tint val="34510"/>
                  <a:invGamma/>
                </a:schemeClr>
              </a:gs>
              <a:gs pos="100000">
                <a:schemeClr val="accent2">
                  <a:alpha val="70000"/>
                </a:schemeClr>
              </a:gs>
            </a:gsLst>
            <a:lin ang="189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5" name="Picture 86" descr="Picture11"/>
          <p:cNvPicPr>
            <a:picLocks noChangeAspect="1" noChangeArrowheads="1"/>
          </p:cNvPicPr>
          <p:nvPr/>
        </p:nvPicPr>
        <p:blipFill>
          <a:blip r:embed="rId2"/>
          <a:srcRect l="4640" b="6425"/>
          <a:stretch>
            <a:fillRect/>
          </a:stretch>
        </p:blipFill>
        <p:spPr bwMode="gray">
          <a:xfrm>
            <a:off x="8229600" y="3419475"/>
            <a:ext cx="681038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Freeform 78"/>
          <p:cNvSpPr>
            <a:spLocks/>
          </p:cNvSpPr>
          <p:nvPr/>
        </p:nvSpPr>
        <p:spPr bwMode="gray">
          <a:xfrm>
            <a:off x="3575050" y="1878013"/>
            <a:ext cx="4538663" cy="4191000"/>
          </a:xfrm>
          <a:custGeom>
            <a:avLst/>
            <a:gdLst/>
            <a:ahLst/>
            <a:cxnLst>
              <a:cxn ang="0">
                <a:pos x="4" y="0"/>
              </a:cxn>
              <a:cxn ang="0">
                <a:pos x="2740" y="634"/>
              </a:cxn>
              <a:cxn ang="0">
                <a:pos x="2740" y="1577"/>
              </a:cxn>
              <a:cxn ang="0">
                <a:pos x="0" y="2636"/>
              </a:cxn>
              <a:cxn ang="0">
                <a:pos x="4" y="0"/>
              </a:cxn>
            </a:cxnLst>
            <a:rect l="0" t="0" r="r" b="b"/>
            <a:pathLst>
              <a:path w="2740" h="2636">
                <a:moveTo>
                  <a:pt x="4" y="0"/>
                </a:moveTo>
                <a:lnTo>
                  <a:pt x="2740" y="634"/>
                </a:lnTo>
                <a:lnTo>
                  <a:pt x="2740" y="1577"/>
                </a:lnTo>
                <a:lnTo>
                  <a:pt x="0" y="2636"/>
                </a:lnTo>
                <a:lnTo>
                  <a:pt x="4" y="0"/>
                </a:ln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37255"/>
                  <a:invGamma/>
                </a:schemeClr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AutoShape 43"/>
          <p:cNvSpPr>
            <a:spLocks noChangeArrowheads="1"/>
          </p:cNvSpPr>
          <p:nvPr/>
        </p:nvSpPr>
        <p:spPr bwMode="gray">
          <a:xfrm rot="1529854">
            <a:off x="5143500" y="4243388"/>
            <a:ext cx="368300" cy="1752600"/>
          </a:xfrm>
          <a:prstGeom prst="upArrow">
            <a:avLst>
              <a:gd name="adj1" fmla="val 47852"/>
              <a:gd name="adj2" fmla="val 89290"/>
            </a:avLst>
          </a:prstGeom>
          <a:solidFill>
            <a:schemeClr val="hlink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8" name="AutoShape 45"/>
          <p:cNvSpPr>
            <a:spLocks noChangeArrowheads="1"/>
          </p:cNvSpPr>
          <p:nvPr/>
        </p:nvSpPr>
        <p:spPr bwMode="gray">
          <a:xfrm rot="1529854">
            <a:off x="4592638" y="3127375"/>
            <a:ext cx="533400" cy="3048000"/>
          </a:xfrm>
          <a:prstGeom prst="upArrow">
            <a:avLst>
              <a:gd name="adj1" fmla="val 47852"/>
              <a:gd name="adj2" fmla="val 107222"/>
            </a:avLst>
          </a:prstGeom>
          <a:solidFill>
            <a:srgbClr val="F6831A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9" name="AutoShape 44"/>
          <p:cNvSpPr>
            <a:spLocks noChangeArrowheads="1"/>
          </p:cNvSpPr>
          <p:nvPr/>
        </p:nvSpPr>
        <p:spPr bwMode="gray">
          <a:xfrm rot="1529854">
            <a:off x="4949825" y="3795713"/>
            <a:ext cx="398463" cy="2016125"/>
          </a:xfrm>
          <a:prstGeom prst="upArrow">
            <a:avLst>
              <a:gd name="adj1" fmla="val 47852"/>
              <a:gd name="adj2" fmla="val 94941"/>
            </a:avLst>
          </a:prstGeom>
          <a:solidFill>
            <a:schemeClr val="folHlink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0" name="AutoShape 47"/>
          <p:cNvSpPr>
            <a:spLocks noChangeArrowheads="1"/>
          </p:cNvSpPr>
          <p:nvPr/>
        </p:nvSpPr>
        <p:spPr bwMode="gray">
          <a:xfrm rot="1529854">
            <a:off x="5600700" y="4371975"/>
            <a:ext cx="257175" cy="1066800"/>
          </a:xfrm>
          <a:prstGeom prst="upArrow">
            <a:avLst>
              <a:gd name="adj1" fmla="val 47852"/>
              <a:gd name="adj2" fmla="val 77835"/>
            </a:avLst>
          </a:prstGeom>
          <a:solidFill>
            <a:schemeClr val="accent1">
              <a:alpha val="7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1" name="AutoShape 48"/>
          <p:cNvSpPr>
            <a:spLocks noChangeArrowheads="1"/>
          </p:cNvSpPr>
          <p:nvPr/>
        </p:nvSpPr>
        <p:spPr bwMode="gray">
          <a:xfrm rot="1529854">
            <a:off x="6111875" y="4210050"/>
            <a:ext cx="381000" cy="1087438"/>
          </a:xfrm>
          <a:prstGeom prst="upArrow">
            <a:avLst>
              <a:gd name="adj1" fmla="val 47852"/>
              <a:gd name="adj2" fmla="val 53555"/>
            </a:avLst>
          </a:prstGeom>
          <a:solidFill>
            <a:schemeClr val="folHlink">
              <a:alpha val="39999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2" name="AutoShape 49"/>
          <p:cNvSpPr>
            <a:spLocks noChangeArrowheads="1"/>
          </p:cNvSpPr>
          <p:nvPr/>
        </p:nvSpPr>
        <p:spPr bwMode="gray">
          <a:xfrm rot="1529854">
            <a:off x="5761038" y="4819650"/>
            <a:ext cx="252412" cy="466725"/>
          </a:xfrm>
          <a:prstGeom prst="upArrow">
            <a:avLst>
              <a:gd name="adj1" fmla="val 43972"/>
              <a:gd name="adj2" fmla="val 92205"/>
            </a:avLst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grpSp>
        <p:nvGrpSpPr>
          <p:cNvPr id="13" name="Group 66"/>
          <p:cNvGrpSpPr>
            <a:grpSpLocks/>
          </p:cNvGrpSpPr>
          <p:nvPr/>
        </p:nvGrpSpPr>
        <p:grpSpPr bwMode="auto">
          <a:xfrm>
            <a:off x="6400800" y="2432050"/>
            <a:ext cx="1185863" cy="1414463"/>
            <a:chOff x="4320" y="1200"/>
            <a:chExt cx="672" cy="960"/>
          </a:xfrm>
        </p:grpSpPr>
        <p:sp>
          <p:nvSpPr>
            <p:cNvPr id="14" name="AutoShape 51"/>
            <p:cNvSpPr>
              <a:spLocks noChangeArrowheads="1"/>
            </p:cNvSpPr>
            <p:nvPr userDrawn="1"/>
          </p:nvSpPr>
          <p:spPr bwMode="gray">
            <a:xfrm rot="1529854" flipH="1" flipV="1">
              <a:off x="4368" y="1200"/>
              <a:ext cx="232" cy="960"/>
            </a:xfrm>
            <a:prstGeom prst="upArrow">
              <a:avLst>
                <a:gd name="adj1" fmla="val 47852"/>
                <a:gd name="adj2" fmla="val 77644"/>
              </a:avLst>
            </a:prstGeom>
            <a:solidFill>
              <a:srgbClr val="FFFFFF">
                <a:alpha val="60001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" name="AutoShape 52"/>
            <p:cNvSpPr>
              <a:spLocks noChangeArrowheads="1"/>
            </p:cNvSpPr>
            <p:nvPr userDrawn="1"/>
          </p:nvSpPr>
          <p:spPr bwMode="gray">
            <a:xfrm rot="1529854" flipH="1" flipV="1">
              <a:off x="4626" y="1250"/>
              <a:ext cx="175" cy="672"/>
            </a:xfrm>
            <a:prstGeom prst="upArrow">
              <a:avLst>
                <a:gd name="adj1" fmla="val 47852"/>
                <a:gd name="adj2" fmla="val 72467"/>
              </a:avLst>
            </a:prstGeom>
            <a:solidFill>
              <a:srgbClr val="FFFFFF">
                <a:alpha val="60001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" name="AutoShape 53"/>
            <p:cNvSpPr>
              <a:spLocks noChangeArrowheads="1"/>
            </p:cNvSpPr>
            <p:nvPr userDrawn="1"/>
          </p:nvSpPr>
          <p:spPr bwMode="gray">
            <a:xfrm rot="1529854" flipH="1" flipV="1">
              <a:off x="4820" y="1344"/>
              <a:ext cx="172" cy="300"/>
            </a:xfrm>
            <a:prstGeom prst="upArrow">
              <a:avLst>
                <a:gd name="adj1" fmla="val 38870"/>
                <a:gd name="adj2" fmla="val 62468"/>
              </a:avLst>
            </a:prstGeom>
            <a:solidFill>
              <a:srgbClr val="FFFFFF">
                <a:alpha val="60001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" name="AutoShape 54"/>
            <p:cNvSpPr>
              <a:spLocks noChangeArrowheads="1"/>
            </p:cNvSpPr>
            <p:nvPr userDrawn="1"/>
          </p:nvSpPr>
          <p:spPr bwMode="gray">
            <a:xfrm rot="1529854" flipH="1" flipV="1">
              <a:off x="4320" y="1248"/>
              <a:ext cx="172" cy="300"/>
            </a:xfrm>
            <a:prstGeom prst="upArrow">
              <a:avLst>
                <a:gd name="adj1" fmla="val 38870"/>
                <a:gd name="adj2" fmla="val 62468"/>
              </a:avLst>
            </a:prstGeom>
            <a:solidFill>
              <a:srgbClr val="FFFFFF">
                <a:alpha val="60001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8" name="Rectangle 31"/>
          <p:cNvSpPr>
            <a:spLocks noChangeArrowheads="1"/>
          </p:cNvSpPr>
          <p:nvPr/>
        </p:nvSpPr>
        <p:spPr bwMode="gray">
          <a:xfrm>
            <a:off x="0" y="1878013"/>
            <a:ext cx="3594100" cy="4195762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tint val="40392"/>
                  <a:invGamma/>
                </a:schemeClr>
              </a:gs>
            </a:gsLst>
            <a:lin ang="27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pic>
        <p:nvPicPr>
          <p:cNvPr id="19" name="Picture 74" descr="Picture11"/>
          <p:cNvPicPr>
            <a:picLocks noChangeAspect="1" noChangeArrowheads="1"/>
          </p:cNvPicPr>
          <p:nvPr/>
        </p:nvPicPr>
        <p:blipFill>
          <a:blip r:embed="rId3"/>
          <a:srcRect l="4640" b="6302"/>
          <a:stretch>
            <a:fillRect/>
          </a:stretch>
        </p:blipFill>
        <p:spPr bwMode="gray">
          <a:xfrm>
            <a:off x="0" y="2524125"/>
            <a:ext cx="2022475" cy="3563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AutoShape 71"/>
          <p:cNvSpPr>
            <a:spLocks noChangeArrowheads="1"/>
          </p:cNvSpPr>
          <p:nvPr/>
        </p:nvSpPr>
        <p:spPr bwMode="gray">
          <a:xfrm rot="1529854">
            <a:off x="1787525" y="3822700"/>
            <a:ext cx="636588" cy="2443163"/>
          </a:xfrm>
          <a:prstGeom prst="upArrow">
            <a:avLst>
              <a:gd name="adj1" fmla="val 47852"/>
              <a:gd name="adj2" fmla="val 72014"/>
            </a:avLst>
          </a:prstGeom>
          <a:solidFill>
            <a:srgbClr val="FFFFFF">
              <a:alpha val="16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1" name="Text Box 11"/>
          <p:cNvSpPr txBox="1">
            <a:spLocks noChangeArrowheads="1"/>
          </p:cNvSpPr>
          <p:nvPr/>
        </p:nvSpPr>
        <p:spPr bwMode="gray">
          <a:xfrm>
            <a:off x="4114800" y="6096000"/>
            <a:ext cx="1098550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13500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2200">
                <a:solidFill>
                  <a:srgbClr val="FF0000"/>
                </a:solidFill>
              </a:rPr>
              <a:t>LOGO</a:t>
            </a:r>
          </a:p>
        </p:txBody>
      </p:sp>
      <p:sp>
        <p:nvSpPr>
          <p:cNvPr id="22" name="AutoShape 88"/>
          <p:cNvSpPr>
            <a:spLocks noChangeArrowheads="1"/>
          </p:cNvSpPr>
          <p:nvPr/>
        </p:nvSpPr>
        <p:spPr bwMode="gray">
          <a:xfrm rot="1529854">
            <a:off x="3687763" y="5287963"/>
            <a:ext cx="263525" cy="876300"/>
          </a:xfrm>
          <a:prstGeom prst="upArrow">
            <a:avLst>
              <a:gd name="adj1" fmla="val 47852"/>
              <a:gd name="adj2" fmla="val 62396"/>
            </a:avLst>
          </a:prstGeom>
          <a:solidFill>
            <a:schemeClr val="folHlink">
              <a:alpha val="39999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3" name="AutoShape 42"/>
          <p:cNvSpPr>
            <a:spLocks noChangeArrowheads="1"/>
          </p:cNvSpPr>
          <p:nvPr/>
        </p:nvSpPr>
        <p:spPr bwMode="gray">
          <a:xfrm rot="1529854">
            <a:off x="4025900" y="4506913"/>
            <a:ext cx="441325" cy="1600200"/>
          </a:xfrm>
          <a:prstGeom prst="upArrow">
            <a:avLst>
              <a:gd name="adj1" fmla="val 47852"/>
              <a:gd name="adj2" fmla="val 68036"/>
            </a:avLst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4" name="Freeform 82"/>
          <p:cNvSpPr>
            <a:spLocks/>
          </p:cNvSpPr>
          <p:nvPr/>
        </p:nvSpPr>
        <p:spPr bwMode="gray">
          <a:xfrm>
            <a:off x="-11113" y="4368800"/>
            <a:ext cx="9155113" cy="2484438"/>
          </a:xfrm>
          <a:custGeom>
            <a:avLst/>
            <a:gdLst/>
            <a:ahLst/>
            <a:cxnLst>
              <a:cxn ang="0">
                <a:pos x="2263" y="1065"/>
              </a:cxn>
              <a:cxn ang="0">
                <a:pos x="5118" y="0"/>
              </a:cxn>
              <a:cxn ang="0">
                <a:pos x="5760" y="269"/>
              </a:cxn>
              <a:cxn ang="0">
                <a:pos x="5767" y="1565"/>
              </a:cxn>
              <a:cxn ang="0">
                <a:pos x="0" y="1565"/>
              </a:cxn>
              <a:cxn ang="0">
                <a:pos x="7" y="1065"/>
              </a:cxn>
              <a:cxn ang="0">
                <a:pos x="2263" y="1065"/>
              </a:cxn>
            </a:cxnLst>
            <a:rect l="0" t="0" r="r" b="b"/>
            <a:pathLst>
              <a:path w="5767" h="1565">
                <a:moveTo>
                  <a:pt x="2263" y="1065"/>
                </a:moveTo>
                <a:lnTo>
                  <a:pt x="5118" y="0"/>
                </a:lnTo>
                <a:lnTo>
                  <a:pt x="5760" y="269"/>
                </a:lnTo>
                <a:lnTo>
                  <a:pt x="5767" y="1565"/>
                </a:lnTo>
                <a:lnTo>
                  <a:pt x="0" y="1565"/>
                </a:lnTo>
                <a:lnTo>
                  <a:pt x="7" y="1065"/>
                </a:lnTo>
                <a:lnTo>
                  <a:pt x="2263" y="106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grpSp>
        <p:nvGrpSpPr>
          <p:cNvPr id="25" name="Group 60"/>
          <p:cNvGrpSpPr>
            <a:grpSpLocks/>
          </p:cNvGrpSpPr>
          <p:nvPr/>
        </p:nvGrpSpPr>
        <p:grpSpPr bwMode="auto">
          <a:xfrm>
            <a:off x="574675" y="2971800"/>
            <a:ext cx="3311525" cy="3810000"/>
            <a:chOff x="912" y="1536"/>
            <a:chExt cx="1728" cy="2112"/>
          </a:xfrm>
        </p:grpSpPr>
        <p:pic>
          <p:nvPicPr>
            <p:cNvPr id="26" name="Picture 56" descr="light_shadow"/>
            <p:cNvPicPr>
              <a:picLocks noChangeAspect="1" noChangeArrowheads="1"/>
            </p:cNvPicPr>
            <p:nvPr userDrawn="1"/>
          </p:nvPicPr>
          <p:blipFill>
            <a:blip r:embed="rId4"/>
            <a:srcRect/>
            <a:stretch>
              <a:fillRect/>
            </a:stretch>
          </p:blipFill>
          <p:spPr bwMode="gray">
            <a:xfrm>
              <a:off x="912" y="1536"/>
              <a:ext cx="1728" cy="21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7" name="Picture 36" descr="wiz_biz01"/>
            <p:cNvPicPr>
              <a:picLocks noChangeAspect="1" noChangeArrowheads="1"/>
            </p:cNvPicPr>
            <p:nvPr userDrawn="1"/>
          </p:nvPicPr>
          <p:blipFill>
            <a:blip r:embed="rId5"/>
            <a:srcRect b="-310"/>
            <a:stretch>
              <a:fillRect/>
            </a:stretch>
          </p:blipFill>
          <p:spPr bwMode="gray">
            <a:xfrm>
              <a:off x="1248" y="1776"/>
              <a:ext cx="1033" cy="17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8" name="Picture 87" descr="wiz_biz0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gray">
          <a:xfrm>
            <a:off x="5368925" y="1295400"/>
            <a:ext cx="3698875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733800" y="2819400"/>
            <a:ext cx="4419600" cy="609600"/>
          </a:xfrm>
        </p:spPr>
        <p:txBody>
          <a:bodyPr/>
          <a:lstStyle>
            <a:lvl1pPr marL="0" indent="0">
              <a:buFontTx/>
              <a:buNone/>
              <a:defRPr sz="2000"/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38200" y="685800"/>
            <a:ext cx="7315200" cy="1143000"/>
          </a:xfrm>
        </p:spPr>
        <p:txBody>
          <a:bodyPr/>
          <a:lstStyle>
            <a:lvl1pPr>
              <a:defRPr sz="44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9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381000" y="6245225"/>
            <a:ext cx="2133600" cy="476250"/>
          </a:xfrm>
        </p:spPr>
        <p:txBody>
          <a:bodyPr/>
          <a:lstStyle>
            <a:lvl1pPr>
              <a:defRPr sz="1400">
                <a:latin typeface="+mj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 sz="1400">
                <a:latin typeface="+mj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1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 sz="1400">
                <a:latin typeface="+mj-lt"/>
              </a:defRPr>
            </a:lvl1pPr>
          </a:lstStyle>
          <a:p>
            <a:pPr>
              <a:defRPr/>
            </a:pPr>
            <a:fld id="{B17C7271-7EF6-4B01-893A-F9D7B62F72C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274812-402D-4BF6-9353-7B87C9579DD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8425"/>
            <a:ext cx="2057400" cy="62261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8425"/>
            <a:ext cx="6019800" cy="62261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F915BF-C595-4A67-9875-7831352613E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wipe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52600" y="98425"/>
            <a:ext cx="6858000" cy="107473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724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724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95854F-E3DA-450A-AD92-355264217D6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wipe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52600" y="98425"/>
            <a:ext cx="6858000" cy="107473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724400"/>
          </a:xfrm>
        </p:spPr>
        <p:txBody>
          <a:bodyPr/>
          <a:lstStyle/>
          <a:p>
            <a:pPr lvl="0"/>
            <a:r>
              <a:rPr lang="ru-RU" noProof="0" smtClean="0"/>
              <a:t>Вставка диаграммы</a:t>
            </a:r>
            <a:endParaRPr lang="ru-RU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2F7C17-40BC-4840-BE6A-EF6B064C272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wipe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52600" y="98425"/>
            <a:ext cx="6858000" cy="107473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724400"/>
          </a:xfrm>
        </p:spPr>
        <p:txBody>
          <a:bodyPr/>
          <a:lstStyle/>
          <a:p>
            <a:pPr lvl="0"/>
            <a:r>
              <a:rPr lang="ru-RU" noProof="0" smtClean="0"/>
              <a:t>Вставка таблицы</a:t>
            </a:r>
            <a:endParaRPr lang="ru-RU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6C8C27-379C-43BE-B7F3-E97EA6819BA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wipe dir="r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52600" y="98425"/>
            <a:ext cx="6858000" cy="107473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724400"/>
          </a:xfrm>
        </p:spPr>
        <p:txBody>
          <a:bodyPr/>
          <a:lstStyle/>
          <a:p>
            <a:pPr lvl="0"/>
            <a:r>
              <a:rPr lang="ru-RU" noProof="0" smtClean="0"/>
              <a:t>Вставка рисунка SmartArt</a:t>
            </a:r>
            <a:endParaRPr lang="ru-RU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873661-5304-4561-B9C1-9DC053ED370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03D2AC-83FC-4813-8B2B-48C9C55814C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07473C-F558-438A-ABA0-ED907B01DA1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8B15E8-D697-4CEA-A5CF-BADED3F2DAD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sldNum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E6AC9D-F55C-44DF-9110-D45E4C96563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80BBFF-2F45-41AD-8A89-40FDED8E11A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510E84-8FAC-465D-A925-1943A3D6838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A9DA83-6D5F-435B-AC47-DC8D4AEF1A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1D3CB1-8417-456A-94AA-5C4B012A38F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" name="Freeform 26"/>
          <p:cNvSpPr>
            <a:spLocks/>
          </p:cNvSpPr>
          <p:nvPr/>
        </p:nvSpPr>
        <p:spPr bwMode="gray">
          <a:xfrm>
            <a:off x="8685213" y="763588"/>
            <a:ext cx="511175" cy="5697537"/>
          </a:xfrm>
          <a:custGeom>
            <a:avLst/>
            <a:gdLst/>
            <a:ahLst/>
            <a:cxnLst>
              <a:cxn ang="0">
                <a:pos x="1" y="231"/>
              </a:cxn>
              <a:cxn ang="0">
                <a:pos x="417" y="0"/>
              </a:cxn>
              <a:cxn ang="0">
                <a:pos x="397" y="3208"/>
              </a:cxn>
              <a:cxn ang="0">
                <a:pos x="0" y="3438"/>
              </a:cxn>
              <a:cxn ang="0">
                <a:pos x="1" y="231"/>
              </a:cxn>
            </a:cxnLst>
            <a:rect l="0" t="0" r="r" b="b"/>
            <a:pathLst>
              <a:path w="417" h="3438">
                <a:moveTo>
                  <a:pt x="1" y="231"/>
                </a:moveTo>
                <a:lnTo>
                  <a:pt x="417" y="0"/>
                </a:lnTo>
                <a:lnTo>
                  <a:pt x="397" y="3208"/>
                </a:lnTo>
                <a:lnTo>
                  <a:pt x="0" y="3438"/>
                </a:lnTo>
                <a:lnTo>
                  <a:pt x="1" y="231"/>
                </a:lnTo>
                <a:close/>
              </a:path>
            </a:pathLst>
          </a:custGeom>
          <a:solidFill>
            <a:schemeClr val="accent2">
              <a:alpha val="16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51" name="Rectangle 27"/>
          <p:cNvSpPr>
            <a:spLocks noChangeArrowheads="1"/>
          </p:cNvSpPr>
          <p:nvPr/>
        </p:nvSpPr>
        <p:spPr bwMode="gray">
          <a:xfrm>
            <a:off x="0" y="1155700"/>
            <a:ext cx="8683625" cy="5308600"/>
          </a:xfrm>
          <a:prstGeom prst="rect">
            <a:avLst/>
          </a:prstGeom>
          <a:solidFill>
            <a:schemeClr val="folHlink">
              <a:alpha val="27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457200" y="1600200"/>
            <a:ext cx="822960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457200" y="6467475"/>
            <a:ext cx="2133600" cy="30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457200" y="6467475"/>
            <a:ext cx="2133600" cy="30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3124200" y="6467475"/>
            <a:ext cx="2895600" cy="30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 b="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6553200" y="6467475"/>
            <a:ext cx="2133600" cy="30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+mn-lt"/>
              </a:defRPr>
            </a:lvl1pPr>
          </a:lstStyle>
          <a:p>
            <a:pPr>
              <a:defRPr/>
            </a:pPr>
            <a:fld id="{06752331-41A1-4A24-BABB-816404A67EC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1033" name="Picture 16" descr="Picture11"/>
          <p:cNvPicPr>
            <a:picLocks noChangeAspect="1" noChangeArrowheads="1"/>
          </p:cNvPicPr>
          <p:nvPr/>
        </p:nvPicPr>
        <p:blipFill>
          <a:blip r:embed="rId17"/>
          <a:srcRect l="4640" b="6302"/>
          <a:stretch>
            <a:fillRect/>
          </a:stretch>
        </p:blipFill>
        <p:spPr bwMode="gray">
          <a:xfrm>
            <a:off x="609600" y="3294063"/>
            <a:ext cx="2022475" cy="3563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44" name="AutoShape 20"/>
          <p:cNvSpPr>
            <a:spLocks noChangeArrowheads="1"/>
          </p:cNvSpPr>
          <p:nvPr/>
        </p:nvSpPr>
        <p:spPr bwMode="gray">
          <a:xfrm rot="5400000">
            <a:off x="577850" y="-196850"/>
            <a:ext cx="520700" cy="1676400"/>
          </a:xfrm>
          <a:prstGeom prst="upArrow">
            <a:avLst>
              <a:gd name="adj1" fmla="val 47852"/>
              <a:gd name="adj2" fmla="val 60411"/>
            </a:avLst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045" name="AutoShape 21"/>
          <p:cNvSpPr>
            <a:spLocks noChangeArrowheads="1"/>
          </p:cNvSpPr>
          <p:nvPr/>
        </p:nvSpPr>
        <p:spPr bwMode="gray">
          <a:xfrm rot="5400000">
            <a:off x="268287" y="-192087"/>
            <a:ext cx="682625" cy="1219200"/>
          </a:xfrm>
          <a:prstGeom prst="upArrow">
            <a:avLst>
              <a:gd name="adj1" fmla="val 44657"/>
              <a:gd name="adj2" fmla="val 52325"/>
            </a:avLst>
          </a:prstGeom>
          <a:solidFill>
            <a:srgbClr val="F6831A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046" name="AutoShape 22"/>
          <p:cNvSpPr>
            <a:spLocks noChangeArrowheads="1"/>
          </p:cNvSpPr>
          <p:nvPr/>
        </p:nvSpPr>
        <p:spPr bwMode="gray">
          <a:xfrm rot="5400000">
            <a:off x="423069" y="270669"/>
            <a:ext cx="381000" cy="1211262"/>
          </a:xfrm>
          <a:prstGeom prst="upArrow">
            <a:avLst>
              <a:gd name="adj1" fmla="val 47852"/>
              <a:gd name="adj2" fmla="val 59654"/>
            </a:avLst>
          </a:prstGeom>
          <a:solidFill>
            <a:schemeClr val="folHlink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047" name="AutoShape 23"/>
          <p:cNvSpPr>
            <a:spLocks noChangeArrowheads="1"/>
          </p:cNvSpPr>
          <p:nvPr/>
        </p:nvSpPr>
        <p:spPr bwMode="gray">
          <a:xfrm rot="5400000">
            <a:off x="101600" y="550863"/>
            <a:ext cx="273050" cy="476250"/>
          </a:xfrm>
          <a:prstGeom prst="upArrow">
            <a:avLst>
              <a:gd name="adj1" fmla="val 38870"/>
              <a:gd name="adj2" fmla="val 62468"/>
            </a:avLst>
          </a:prstGeom>
          <a:solidFill>
            <a:srgbClr val="F6831A">
              <a:alpha val="60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grpSp>
        <p:nvGrpSpPr>
          <p:cNvPr id="1038" name="Group 17"/>
          <p:cNvGrpSpPr>
            <a:grpSpLocks/>
          </p:cNvGrpSpPr>
          <p:nvPr/>
        </p:nvGrpSpPr>
        <p:grpSpPr bwMode="auto">
          <a:xfrm>
            <a:off x="0" y="65088"/>
            <a:ext cx="1371600" cy="1535112"/>
            <a:chOff x="912" y="1536"/>
            <a:chExt cx="1728" cy="2112"/>
          </a:xfrm>
        </p:grpSpPr>
        <p:pic>
          <p:nvPicPr>
            <p:cNvPr id="1041" name="Picture 18" descr="light_shadow"/>
            <p:cNvPicPr>
              <a:picLocks noChangeAspect="1" noChangeArrowheads="1"/>
            </p:cNvPicPr>
            <p:nvPr userDrawn="1"/>
          </p:nvPicPr>
          <p:blipFill>
            <a:blip r:embed="rId18"/>
            <a:srcRect/>
            <a:stretch>
              <a:fillRect/>
            </a:stretch>
          </p:blipFill>
          <p:spPr bwMode="gray">
            <a:xfrm>
              <a:off x="912" y="1536"/>
              <a:ext cx="1728" cy="21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42" name="Picture 19" descr="wiz_biz01"/>
            <p:cNvPicPr>
              <a:picLocks noChangeAspect="1" noChangeArrowheads="1"/>
            </p:cNvPicPr>
            <p:nvPr userDrawn="1"/>
          </p:nvPicPr>
          <p:blipFill>
            <a:blip r:embed="rId19"/>
            <a:srcRect b="-310"/>
            <a:stretch>
              <a:fillRect/>
            </a:stretch>
          </p:blipFill>
          <p:spPr bwMode="gray">
            <a:xfrm>
              <a:off x="1248" y="1776"/>
              <a:ext cx="1033" cy="17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39" name="Rectangle 2"/>
          <p:cNvSpPr>
            <a:spLocks noGrp="1" noChangeArrowheads="1"/>
          </p:cNvSpPr>
          <p:nvPr>
            <p:ph type="title"/>
          </p:nvPr>
        </p:nvSpPr>
        <p:spPr bwMode="black">
          <a:xfrm>
            <a:off x="1752600" y="98425"/>
            <a:ext cx="6858000" cy="1074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pic>
        <p:nvPicPr>
          <p:cNvPr id="1040" name="Picture 25" descr="Picture11"/>
          <p:cNvPicPr>
            <a:picLocks noChangeAspect="1" noChangeArrowheads="1"/>
          </p:cNvPicPr>
          <p:nvPr/>
        </p:nvPicPr>
        <p:blipFill>
          <a:blip r:embed="rId17"/>
          <a:srcRect l="25345" b="6302"/>
          <a:stretch>
            <a:fillRect/>
          </a:stretch>
        </p:blipFill>
        <p:spPr bwMode="gray">
          <a:xfrm>
            <a:off x="0" y="4114800"/>
            <a:ext cx="12192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676" r:id="rId13"/>
    <p:sldLayoutId id="2147483677" r:id="rId14"/>
    <p:sldLayoutId id="2147483678" r:id="rId15"/>
  </p:sldLayoutIdLst>
  <p:transition spd="slow">
    <p:wipe dir="r"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3"/>
          <p:cNvSpPr>
            <a:spLocks noChangeArrowheads="1"/>
          </p:cNvSpPr>
          <p:nvPr/>
        </p:nvSpPr>
        <p:spPr bwMode="auto">
          <a:xfrm>
            <a:off x="1403350" y="333375"/>
            <a:ext cx="7740650" cy="210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kk-KZ" sz="4400"/>
              <a:t>«АҚТҚ ға шалдыққан адамдарды дискриминациялау». </a:t>
            </a:r>
            <a:endParaRPr lang="en-US" sz="4400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49" descr="arrow_metal01"/>
          <p:cNvPicPr>
            <a:picLocks noChangeAspect="1" noChangeArrowheads="1"/>
          </p:cNvPicPr>
          <p:nvPr/>
        </p:nvPicPr>
        <p:blipFill>
          <a:blip r:embed="rId2">
            <a:lum contrast="6000"/>
          </a:blip>
          <a:srcRect/>
          <a:stretch>
            <a:fillRect/>
          </a:stretch>
        </p:blipFill>
        <p:spPr bwMode="auto">
          <a:xfrm>
            <a:off x="357188" y="2286000"/>
            <a:ext cx="2543175" cy="3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2" name="Rectangle 7"/>
          <p:cNvSpPr>
            <a:spLocks noGrp="1" noChangeArrowheads="1"/>
          </p:cNvSpPr>
          <p:nvPr>
            <p:ph type="title"/>
          </p:nvPr>
        </p:nvSpPr>
        <p:spPr>
          <a:xfrm>
            <a:off x="1619250" y="0"/>
            <a:ext cx="7524750" cy="2708275"/>
          </a:xfrm>
          <a:ln>
            <a:solidFill>
              <a:srgbClr val="3333FF"/>
            </a:solidFill>
          </a:ln>
        </p:spPr>
        <p:txBody>
          <a:bodyPr/>
          <a:lstStyle/>
          <a:p>
            <a:pPr eaLnBrk="1" hangingPunct="1"/>
            <a:r>
              <a:rPr lang="kk-KZ" smtClean="0"/>
              <a:t/>
            </a:r>
            <a:br>
              <a:rPr lang="kk-KZ" smtClean="0"/>
            </a:br>
            <a:r>
              <a:rPr lang="kk-KZ" smtClean="0"/>
              <a:t/>
            </a:r>
            <a:br>
              <a:rPr lang="kk-KZ" smtClean="0"/>
            </a:br>
            <a:r>
              <a:rPr lang="kk-KZ" smtClean="0"/>
              <a:t>Мақсаты: АҚТҚ ға шалдыққан адамдардың дискриминациялауын және стигмасын алдын алу </a:t>
            </a:r>
            <a:br>
              <a:rPr lang="kk-KZ" smtClean="0"/>
            </a:br>
            <a:r>
              <a:rPr lang="kk-KZ" smtClean="0"/>
              <a:t>Шарттары: </a:t>
            </a:r>
            <a:br>
              <a:rPr lang="kk-KZ" smtClean="0"/>
            </a:br>
            <a:endParaRPr lang="en-US" smtClean="0"/>
          </a:p>
        </p:txBody>
      </p:sp>
      <p:sp>
        <p:nvSpPr>
          <p:cNvPr id="20483" name="Rectangle 10"/>
          <p:cNvSpPr>
            <a:spLocks noChangeArrowheads="1"/>
          </p:cNvSpPr>
          <p:nvPr/>
        </p:nvSpPr>
        <p:spPr bwMode="black">
          <a:xfrm>
            <a:off x="4114800" y="3048000"/>
            <a:ext cx="3552825" cy="146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kk-KZ"/>
              <a:t>Қатысушыларға, адамдардың құқығының  бұзуы эпидемияның таралуына көмек беретінін түсіндіру. </a:t>
            </a:r>
            <a:endParaRPr lang="en-US"/>
          </a:p>
        </p:txBody>
      </p:sp>
      <p:sp>
        <p:nvSpPr>
          <p:cNvPr id="20484" name="Rectangle 14"/>
          <p:cNvSpPr>
            <a:spLocks noChangeArrowheads="1"/>
          </p:cNvSpPr>
          <p:nvPr/>
        </p:nvSpPr>
        <p:spPr bwMode="black">
          <a:xfrm>
            <a:off x="4114800" y="4495800"/>
            <a:ext cx="3552825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kk-KZ"/>
              <a:t>АҚТҚға шалдыққан адамдарға адамгершілік сезімін ояту. </a:t>
            </a:r>
            <a:endParaRPr lang="en-US"/>
          </a:p>
        </p:txBody>
      </p:sp>
      <p:grpSp>
        <p:nvGrpSpPr>
          <p:cNvPr id="20485" name="Group 93"/>
          <p:cNvGrpSpPr>
            <a:grpSpLocks/>
          </p:cNvGrpSpPr>
          <p:nvPr/>
        </p:nvGrpSpPr>
        <p:grpSpPr bwMode="auto">
          <a:xfrm>
            <a:off x="3325813" y="3049588"/>
            <a:ext cx="393700" cy="393700"/>
            <a:chOff x="3071" y="1006"/>
            <a:chExt cx="416" cy="416"/>
          </a:xfrm>
        </p:grpSpPr>
        <p:sp>
          <p:nvSpPr>
            <p:cNvPr id="35902" name="Oval 62"/>
            <p:cNvSpPr>
              <a:spLocks noChangeArrowheads="1"/>
            </p:cNvSpPr>
            <p:nvPr/>
          </p:nvSpPr>
          <p:spPr bwMode="gray">
            <a:xfrm>
              <a:off x="3071" y="1006"/>
              <a:ext cx="416" cy="416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54118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 w="9525">
              <a:solidFill>
                <a:srgbClr val="DDDDDD"/>
              </a:solidFill>
              <a:round/>
              <a:headEnd/>
              <a:tailE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20494" name="Group 63"/>
            <p:cNvGrpSpPr>
              <a:grpSpLocks/>
            </p:cNvGrpSpPr>
            <p:nvPr/>
          </p:nvGrpSpPr>
          <p:grpSpPr bwMode="auto">
            <a:xfrm rot="-2288454">
              <a:off x="3106" y="1034"/>
              <a:ext cx="348" cy="356"/>
              <a:chOff x="887" y="2040"/>
              <a:chExt cx="433" cy="422"/>
            </a:xfrm>
          </p:grpSpPr>
          <p:pic>
            <p:nvPicPr>
              <p:cNvPr id="20496" name="Picture 64" descr="circuler_1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gray">
              <a:xfrm>
                <a:off x="887" y="2040"/>
                <a:ext cx="430" cy="4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5905" name="Oval 65"/>
              <p:cNvSpPr>
                <a:spLocks noChangeArrowheads="1"/>
              </p:cNvSpPr>
              <p:nvPr/>
            </p:nvSpPr>
            <p:spPr bwMode="gray">
              <a:xfrm>
                <a:off x="887" y="2040"/>
                <a:ext cx="432" cy="422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gamma/>
                      <a:shade val="34902"/>
                      <a:invGamma/>
                      <a:alpha val="89999"/>
                    </a:schemeClr>
                  </a:gs>
                  <a:gs pos="50000">
                    <a:schemeClr val="accent2">
                      <a:alpha val="75000"/>
                    </a:schemeClr>
                  </a:gs>
                  <a:gs pos="100000">
                    <a:schemeClr val="accent2">
                      <a:gamma/>
                      <a:shade val="34902"/>
                      <a:invGamma/>
                      <a:alpha val="89999"/>
                    </a:schemeClr>
                  </a:gs>
                </a:gsLst>
                <a:lin ang="189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pic>
            <p:nvPicPr>
              <p:cNvPr id="20498" name="Picture 66" descr="Picture2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gray">
              <a:xfrm>
                <a:off x="930" y="2044"/>
                <a:ext cx="345" cy="1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20495" name="Picture 86"/>
            <p:cNvPicPr>
              <a:picLocks noChangeAspect="1" noChangeArrowheads="1"/>
            </p:cNvPicPr>
            <p:nvPr/>
          </p:nvPicPr>
          <p:blipFill>
            <a:blip r:embed="rId5"/>
            <a:srcRect l="12015" t="9302" r="12404" b="12598"/>
            <a:stretch>
              <a:fillRect/>
            </a:stretch>
          </p:blipFill>
          <p:spPr bwMode="gray">
            <a:xfrm>
              <a:off x="3098" y="1020"/>
              <a:ext cx="359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0486" name="Group 91"/>
          <p:cNvGrpSpPr>
            <a:grpSpLocks/>
          </p:cNvGrpSpPr>
          <p:nvPr/>
        </p:nvGrpSpPr>
        <p:grpSpPr bwMode="auto">
          <a:xfrm>
            <a:off x="3276600" y="4484688"/>
            <a:ext cx="393700" cy="393700"/>
            <a:chOff x="4213" y="1006"/>
            <a:chExt cx="416" cy="416"/>
          </a:xfrm>
        </p:grpSpPr>
        <p:sp>
          <p:nvSpPr>
            <p:cNvPr id="35912" name="Oval 72"/>
            <p:cNvSpPr>
              <a:spLocks noChangeArrowheads="1"/>
            </p:cNvSpPr>
            <p:nvPr/>
          </p:nvSpPr>
          <p:spPr bwMode="gray">
            <a:xfrm>
              <a:off x="4213" y="1006"/>
              <a:ext cx="416" cy="416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54118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 w="9525">
              <a:solidFill>
                <a:srgbClr val="DDDDDD"/>
              </a:solidFill>
              <a:round/>
              <a:headEnd/>
              <a:tailE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20488" name="Group 73"/>
            <p:cNvGrpSpPr>
              <a:grpSpLocks/>
            </p:cNvGrpSpPr>
            <p:nvPr/>
          </p:nvGrpSpPr>
          <p:grpSpPr bwMode="auto">
            <a:xfrm rot="-2288454">
              <a:off x="4248" y="1034"/>
              <a:ext cx="348" cy="356"/>
              <a:chOff x="887" y="2040"/>
              <a:chExt cx="433" cy="422"/>
            </a:xfrm>
          </p:grpSpPr>
          <p:pic>
            <p:nvPicPr>
              <p:cNvPr id="20490" name="Picture 74" descr="circuler_1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gray">
              <a:xfrm>
                <a:off x="887" y="2040"/>
                <a:ext cx="430" cy="4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5915" name="Oval 75"/>
              <p:cNvSpPr>
                <a:spLocks noChangeArrowheads="1"/>
              </p:cNvSpPr>
              <p:nvPr/>
            </p:nvSpPr>
            <p:spPr bwMode="gray">
              <a:xfrm>
                <a:off x="887" y="2040"/>
                <a:ext cx="432" cy="422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34902"/>
                      <a:invGamma/>
                      <a:alpha val="89999"/>
                    </a:schemeClr>
                  </a:gs>
                  <a:gs pos="50000">
                    <a:schemeClr val="folHlink">
                      <a:alpha val="75000"/>
                    </a:schemeClr>
                  </a:gs>
                  <a:gs pos="100000">
                    <a:schemeClr val="folHlink">
                      <a:gamma/>
                      <a:shade val="34902"/>
                      <a:invGamma/>
                      <a:alpha val="89999"/>
                    </a:schemeClr>
                  </a:gs>
                </a:gsLst>
                <a:lin ang="189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pic>
            <p:nvPicPr>
              <p:cNvPr id="20492" name="Picture 76" descr="Picture2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gray">
              <a:xfrm>
                <a:off x="930" y="2044"/>
                <a:ext cx="345" cy="1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20489" name="Picture 88"/>
            <p:cNvPicPr>
              <a:picLocks noChangeAspect="1" noChangeArrowheads="1"/>
            </p:cNvPicPr>
            <p:nvPr/>
          </p:nvPicPr>
          <p:blipFill>
            <a:blip r:embed="rId5"/>
            <a:srcRect l="12015" t="9302" r="12404" b="12598"/>
            <a:stretch>
              <a:fillRect/>
            </a:stretch>
          </p:blipFill>
          <p:spPr bwMode="gray">
            <a:xfrm>
              <a:off x="4240" y="1020"/>
              <a:ext cx="359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 noChangeArrowheads="1"/>
          </p:cNvSpPr>
          <p:nvPr>
            <p:ph type="title"/>
          </p:nvPr>
        </p:nvSpPr>
        <p:spPr>
          <a:xfrm>
            <a:off x="1428750" y="214313"/>
            <a:ext cx="7215188" cy="1214437"/>
          </a:xfrm>
        </p:spPr>
        <p:txBody>
          <a:bodyPr/>
          <a:lstStyle/>
          <a:p>
            <a:pPr eaLnBrk="1" hangingPunct="1"/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> </a:t>
            </a:r>
            <a:br>
              <a:rPr lang="ru-RU" smtClean="0"/>
            </a:br>
            <a:r>
              <a:rPr lang="ru-RU" sz="2400" smtClean="0"/>
              <a:t>15 Бап. АҚТҚға шалдыққан адамдардың құқықтары мен міндеттері.</a:t>
            </a:r>
            <a:r>
              <a:rPr lang="ru-RU" smtClean="0"/>
              <a:t>  </a:t>
            </a:r>
            <a:br>
              <a:rPr lang="ru-RU" smtClean="0"/>
            </a:br>
            <a:r>
              <a:rPr lang="ru-RU" smtClean="0"/>
              <a:t> </a:t>
            </a:r>
            <a:br>
              <a:rPr lang="ru-RU" smtClean="0"/>
            </a:br>
            <a:endParaRPr lang="en-US" smtClean="0"/>
          </a:p>
        </p:txBody>
      </p:sp>
      <p:grpSp>
        <p:nvGrpSpPr>
          <p:cNvPr id="21506" name="Group 3"/>
          <p:cNvGrpSpPr>
            <a:grpSpLocks/>
          </p:cNvGrpSpPr>
          <p:nvPr/>
        </p:nvGrpSpPr>
        <p:grpSpPr bwMode="auto">
          <a:xfrm>
            <a:off x="1571625" y="1214438"/>
            <a:ext cx="6462713" cy="1857375"/>
            <a:chOff x="720" y="1392"/>
            <a:chExt cx="4058" cy="480"/>
          </a:xfrm>
        </p:grpSpPr>
        <p:sp>
          <p:nvSpPr>
            <p:cNvPr id="79876" name="AutoShape 4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chemeClr val="accent2"/>
                </a:gs>
                <a:gs pos="50000">
                  <a:schemeClr val="accent2">
                    <a:gamma/>
                    <a:shade val="92157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21547" name="Group 5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79878" name="AutoShape 6"/>
              <p:cNvSpPr>
                <a:spLocks noChangeArrowheads="1"/>
              </p:cNvSpPr>
              <p:nvPr/>
            </p:nvSpPr>
            <p:spPr bwMode="gray">
              <a:xfrm>
                <a:off x="744" y="1736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gamma/>
                      <a:tint val="41176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9879" name="AutoShape 7"/>
              <p:cNvSpPr>
                <a:spLocks noChangeArrowheads="1"/>
              </p:cNvSpPr>
              <p:nvPr/>
            </p:nvSpPr>
            <p:spPr bwMode="gray">
              <a:xfrm>
                <a:off x="744" y="1407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gamma/>
                      <a:tint val="33333"/>
                      <a:invGamma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grpSp>
        <p:nvGrpSpPr>
          <p:cNvPr id="21507" name="Group 8"/>
          <p:cNvGrpSpPr>
            <a:grpSpLocks/>
          </p:cNvGrpSpPr>
          <p:nvPr/>
        </p:nvGrpSpPr>
        <p:grpSpPr bwMode="auto">
          <a:xfrm>
            <a:off x="357188" y="1500188"/>
            <a:ext cx="1285875" cy="1047750"/>
            <a:chOff x="579" y="1386"/>
            <a:chExt cx="385" cy="383"/>
          </a:xfrm>
        </p:grpSpPr>
        <p:sp>
          <p:nvSpPr>
            <p:cNvPr id="21540" name="Oval 9"/>
            <p:cNvSpPr>
              <a:spLocks noChangeArrowheads="1"/>
            </p:cNvSpPr>
            <p:nvPr/>
          </p:nvSpPr>
          <p:spPr bwMode="gray">
            <a:xfrm>
              <a:off x="579" y="1386"/>
              <a:ext cx="385" cy="383"/>
            </a:xfrm>
            <a:prstGeom prst="ellipse">
              <a:avLst/>
            </a:prstGeom>
            <a:solidFill>
              <a:srgbClr val="808080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21541" name="Group 10"/>
            <p:cNvGrpSpPr>
              <a:grpSpLocks/>
            </p:cNvGrpSpPr>
            <p:nvPr/>
          </p:nvGrpSpPr>
          <p:grpSpPr bwMode="auto">
            <a:xfrm>
              <a:off x="587" y="1392"/>
              <a:ext cx="369" cy="369"/>
              <a:chOff x="587" y="1392"/>
              <a:chExt cx="369" cy="369"/>
            </a:xfrm>
          </p:grpSpPr>
          <p:sp>
            <p:nvSpPr>
              <p:cNvPr id="21542" name="Oval 11"/>
              <p:cNvSpPr>
                <a:spLocks noChangeArrowheads="1"/>
              </p:cNvSpPr>
              <p:nvPr/>
            </p:nvSpPr>
            <p:spPr bwMode="gray">
              <a:xfrm>
                <a:off x="587" y="1392"/>
                <a:ext cx="369" cy="369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21543" name="Oval 12"/>
              <p:cNvSpPr>
                <a:spLocks noChangeArrowheads="1"/>
              </p:cNvSpPr>
              <p:nvPr/>
            </p:nvSpPr>
            <p:spPr bwMode="gray">
              <a:xfrm>
                <a:off x="592" y="1394"/>
                <a:ext cx="359" cy="360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21544" name="Oval 13"/>
              <p:cNvSpPr>
                <a:spLocks noChangeArrowheads="1"/>
              </p:cNvSpPr>
              <p:nvPr/>
            </p:nvSpPr>
            <p:spPr bwMode="gray">
              <a:xfrm>
                <a:off x="596" y="1397"/>
                <a:ext cx="342" cy="337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21545" name="Oval 14"/>
              <p:cNvSpPr>
                <a:spLocks noChangeArrowheads="1"/>
              </p:cNvSpPr>
              <p:nvPr/>
            </p:nvSpPr>
            <p:spPr bwMode="gray">
              <a:xfrm>
                <a:off x="615" y="1407"/>
                <a:ext cx="305" cy="27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ru-RU"/>
              </a:p>
            </p:txBody>
          </p:sp>
        </p:grpSp>
      </p:grpSp>
      <p:sp>
        <p:nvSpPr>
          <p:cNvPr id="21508" name="Text Box 15"/>
          <p:cNvSpPr txBox="1">
            <a:spLocks noChangeArrowheads="1"/>
          </p:cNvSpPr>
          <p:nvPr/>
        </p:nvSpPr>
        <p:spPr bwMode="gray">
          <a:xfrm>
            <a:off x="428625" y="1857375"/>
            <a:ext cx="12954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>
                <a:solidFill>
                  <a:srgbClr val="080808"/>
                </a:solidFill>
              </a:rPr>
              <a:t>1</a:t>
            </a:r>
          </a:p>
        </p:txBody>
      </p:sp>
      <p:grpSp>
        <p:nvGrpSpPr>
          <p:cNvPr id="21509" name="Group 16"/>
          <p:cNvGrpSpPr>
            <a:grpSpLocks/>
          </p:cNvGrpSpPr>
          <p:nvPr/>
        </p:nvGrpSpPr>
        <p:grpSpPr bwMode="auto">
          <a:xfrm>
            <a:off x="1500188" y="3071813"/>
            <a:ext cx="6605587" cy="1500187"/>
            <a:chOff x="720" y="1392"/>
            <a:chExt cx="4058" cy="480"/>
          </a:xfrm>
        </p:grpSpPr>
        <p:sp>
          <p:nvSpPr>
            <p:cNvPr id="79889" name="AutoShape 17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chemeClr val="hlink"/>
                </a:gs>
                <a:gs pos="50000">
                  <a:schemeClr val="hlink">
                    <a:gamma/>
                    <a:shade val="89020"/>
                    <a:invGamma/>
                  </a:schemeClr>
                </a:gs>
                <a:gs pos="100000">
                  <a:schemeClr val="hlink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21537" name="Group 18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79891" name="AutoShape 19"/>
              <p:cNvSpPr>
                <a:spLocks noChangeArrowheads="1"/>
              </p:cNvSpPr>
              <p:nvPr/>
            </p:nvSpPr>
            <p:spPr bwMode="gray">
              <a:xfrm>
                <a:off x="744" y="1736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hlink">
                      <a:alpha val="0"/>
                    </a:schemeClr>
                  </a:gs>
                  <a:gs pos="100000">
                    <a:schemeClr val="hlink">
                      <a:gamma/>
                      <a:tint val="41176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9892" name="AutoShape 20"/>
              <p:cNvSpPr>
                <a:spLocks noChangeArrowheads="1"/>
              </p:cNvSpPr>
              <p:nvPr/>
            </p:nvSpPr>
            <p:spPr bwMode="gray">
              <a:xfrm>
                <a:off x="744" y="1407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hlink">
                      <a:gamma/>
                      <a:tint val="33333"/>
                      <a:invGamma/>
                    </a:schemeClr>
                  </a:gs>
                  <a:gs pos="100000">
                    <a:schemeClr val="hlink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grpSp>
        <p:nvGrpSpPr>
          <p:cNvPr id="21510" name="Group 21"/>
          <p:cNvGrpSpPr>
            <a:grpSpLocks/>
          </p:cNvGrpSpPr>
          <p:nvPr/>
        </p:nvGrpSpPr>
        <p:grpSpPr bwMode="auto">
          <a:xfrm>
            <a:off x="571500" y="3000375"/>
            <a:ext cx="989013" cy="1006475"/>
            <a:chOff x="579" y="1386"/>
            <a:chExt cx="385" cy="383"/>
          </a:xfrm>
        </p:grpSpPr>
        <p:sp>
          <p:nvSpPr>
            <p:cNvPr id="21530" name="Oval 22"/>
            <p:cNvSpPr>
              <a:spLocks noChangeArrowheads="1"/>
            </p:cNvSpPr>
            <p:nvPr/>
          </p:nvSpPr>
          <p:spPr bwMode="gray">
            <a:xfrm>
              <a:off x="579" y="1386"/>
              <a:ext cx="385" cy="383"/>
            </a:xfrm>
            <a:prstGeom prst="ellipse">
              <a:avLst/>
            </a:prstGeom>
            <a:solidFill>
              <a:srgbClr val="808080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21531" name="Group 23"/>
            <p:cNvGrpSpPr>
              <a:grpSpLocks/>
            </p:cNvGrpSpPr>
            <p:nvPr/>
          </p:nvGrpSpPr>
          <p:grpSpPr bwMode="auto">
            <a:xfrm>
              <a:off x="579" y="1392"/>
              <a:ext cx="377" cy="369"/>
              <a:chOff x="579" y="1392"/>
              <a:chExt cx="377" cy="369"/>
            </a:xfrm>
          </p:grpSpPr>
          <p:sp>
            <p:nvSpPr>
              <p:cNvPr id="21532" name="Oval 24"/>
              <p:cNvSpPr>
                <a:spLocks noChangeArrowheads="1"/>
              </p:cNvSpPr>
              <p:nvPr/>
            </p:nvSpPr>
            <p:spPr bwMode="gray">
              <a:xfrm>
                <a:off x="587" y="1392"/>
                <a:ext cx="369" cy="369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21533" name="Oval 25"/>
              <p:cNvSpPr>
                <a:spLocks noChangeArrowheads="1"/>
              </p:cNvSpPr>
              <p:nvPr/>
            </p:nvSpPr>
            <p:spPr bwMode="gray">
              <a:xfrm>
                <a:off x="592" y="1394"/>
                <a:ext cx="359" cy="360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21534" name="Oval 26"/>
              <p:cNvSpPr>
                <a:spLocks noChangeArrowheads="1"/>
              </p:cNvSpPr>
              <p:nvPr/>
            </p:nvSpPr>
            <p:spPr bwMode="gray">
              <a:xfrm>
                <a:off x="596" y="1397"/>
                <a:ext cx="342" cy="337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21535" name="Oval 27"/>
              <p:cNvSpPr>
                <a:spLocks noChangeArrowheads="1"/>
              </p:cNvSpPr>
              <p:nvPr/>
            </p:nvSpPr>
            <p:spPr bwMode="gray">
              <a:xfrm>
                <a:off x="579" y="1407"/>
                <a:ext cx="341" cy="27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ru-RU"/>
              </a:p>
            </p:txBody>
          </p:sp>
        </p:grpSp>
      </p:grpSp>
      <p:sp>
        <p:nvSpPr>
          <p:cNvPr id="21511" name="Text Box 28"/>
          <p:cNvSpPr txBox="1">
            <a:spLocks noChangeArrowheads="1"/>
          </p:cNvSpPr>
          <p:nvPr/>
        </p:nvSpPr>
        <p:spPr bwMode="gray">
          <a:xfrm>
            <a:off x="714375" y="3286125"/>
            <a:ext cx="7143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>
                <a:solidFill>
                  <a:srgbClr val="080808"/>
                </a:solidFill>
              </a:rPr>
              <a:t>2</a:t>
            </a:r>
          </a:p>
        </p:txBody>
      </p:sp>
      <p:grpSp>
        <p:nvGrpSpPr>
          <p:cNvPr id="21512" name="Group 29"/>
          <p:cNvGrpSpPr>
            <a:grpSpLocks/>
          </p:cNvGrpSpPr>
          <p:nvPr/>
        </p:nvGrpSpPr>
        <p:grpSpPr bwMode="auto">
          <a:xfrm>
            <a:off x="1428750" y="4724400"/>
            <a:ext cx="6572250" cy="1990725"/>
            <a:chOff x="720" y="1392"/>
            <a:chExt cx="4058" cy="480"/>
          </a:xfrm>
        </p:grpSpPr>
        <p:sp>
          <p:nvSpPr>
            <p:cNvPr id="79902" name="AutoShape 30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chemeClr val="accent1"/>
                </a:gs>
                <a:gs pos="50000">
                  <a:schemeClr val="accent1">
                    <a:gamma/>
                    <a:shade val="92157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21527" name="Group 31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79904" name="AutoShape 32"/>
              <p:cNvSpPr>
                <a:spLocks noChangeArrowheads="1"/>
              </p:cNvSpPr>
              <p:nvPr/>
            </p:nvSpPr>
            <p:spPr bwMode="gray">
              <a:xfrm>
                <a:off x="744" y="1736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41176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9905" name="AutoShape 33"/>
              <p:cNvSpPr>
                <a:spLocks noChangeArrowheads="1"/>
              </p:cNvSpPr>
              <p:nvPr/>
            </p:nvSpPr>
            <p:spPr bwMode="gray">
              <a:xfrm>
                <a:off x="744" y="1407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1">
                      <a:gamma/>
                      <a:tint val="33333"/>
                      <a:invGamma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grpSp>
        <p:nvGrpSpPr>
          <p:cNvPr id="21513" name="Group 34"/>
          <p:cNvGrpSpPr>
            <a:grpSpLocks/>
          </p:cNvGrpSpPr>
          <p:nvPr/>
        </p:nvGrpSpPr>
        <p:grpSpPr bwMode="auto">
          <a:xfrm>
            <a:off x="571500" y="4500563"/>
            <a:ext cx="1039813" cy="965200"/>
            <a:chOff x="579" y="1386"/>
            <a:chExt cx="385" cy="383"/>
          </a:xfrm>
        </p:grpSpPr>
        <p:sp>
          <p:nvSpPr>
            <p:cNvPr id="21520" name="Oval 35"/>
            <p:cNvSpPr>
              <a:spLocks noChangeArrowheads="1"/>
            </p:cNvSpPr>
            <p:nvPr/>
          </p:nvSpPr>
          <p:spPr bwMode="gray">
            <a:xfrm>
              <a:off x="579" y="1386"/>
              <a:ext cx="385" cy="383"/>
            </a:xfrm>
            <a:prstGeom prst="ellipse">
              <a:avLst/>
            </a:prstGeom>
            <a:solidFill>
              <a:srgbClr val="808080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21521" name="Group 36"/>
            <p:cNvGrpSpPr>
              <a:grpSpLocks/>
            </p:cNvGrpSpPr>
            <p:nvPr/>
          </p:nvGrpSpPr>
          <p:grpSpPr bwMode="auto">
            <a:xfrm>
              <a:off x="587" y="1392"/>
              <a:ext cx="369" cy="369"/>
              <a:chOff x="587" y="1392"/>
              <a:chExt cx="369" cy="369"/>
            </a:xfrm>
          </p:grpSpPr>
          <p:sp>
            <p:nvSpPr>
              <p:cNvPr id="21522" name="Oval 37"/>
              <p:cNvSpPr>
                <a:spLocks noChangeArrowheads="1"/>
              </p:cNvSpPr>
              <p:nvPr/>
            </p:nvSpPr>
            <p:spPr bwMode="gray">
              <a:xfrm>
                <a:off x="587" y="1392"/>
                <a:ext cx="369" cy="369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21523" name="Oval 38"/>
              <p:cNvSpPr>
                <a:spLocks noChangeArrowheads="1"/>
              </p:cNvSpPr>
              <p:nvPr/>
            </p:nvSpPr>
            <p:spPr bwMode="gray">
              <a:xfrm>
                <a:off x="592" y="1394"/>
                <a:ext cx="359" cy="360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21524" name="Oval 39"/>
              <p:cNvSpPr>
                <a:spLocks noChangeArrowheads="1"/>
              </p:cNvSpPr>
              <p:nvPr/>
            </p:nvSpPr>
            <p:spPr bwMode="gray">
              <a:xfrm>
                <a:off x="596" y="1397"/>
                <a:ext cx="342" cy="337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21525" name="Oval 40"/>
              <p:cNvSpPr>
                <a:spLocks noChangeArrowheads="1"/>
              </p:cNvSpPr>
              <p:nvPr/>
            </p:nvSpPr>
            <p:spPr bwMode="gray">
              <a:xfrm>
                <a:off x="615" y="1407"/>
                <a:ext cx="305" cy="27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ru-RU"/>
              </a:p>
            </p:txBody>
          </p:sp>
        </p:grpSp>
      </p:grpSp>
      <p:sp>
        <p:nvSpPr>
          <p:cNvPr id="21514" name="Text Box 41"/>
          <p:cNvSpPr txBox="1">
            <a:spLocks noChangeArrowheads="1"/>
          </p:cNvSpPr>
          <p:nvPr/>
        </p:nvSpPr>
        <p:spPr bwMode="gray">
          <a:xfrm>
            <a:off x="500063" y="4357688"/>
            <a:ext cx="1223962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ru-RU" sz="2400">
              <a:solidFill>
                <a:srgbClr val="080808"/>
              </a:solidFill>
            </a:endParaRPr>
          </a:p>
          <a:p>
            <a:pPr algn="ctr">
              <a:spcBef>
                <a:spcPct val="50000"/>
              </a:spcBef>
            </a:pPr>
            <a:r>
              <a:rPr lang="en-US" sz="2400">
                <a:solidFill>
                  <a:srgbClr val="080808"/>
                </a:solidFill>
              </a:rPr>
              <a:t>3</a:t>
            </a:r>
          </a:p>
        </p:txBody>
      </p:sp>
      <p:sp>
        <p:nvSpPr>
          <p:cNvPr id="21515" name="Прямоугольник 45"/>
          <p:cNvSpPr>
            <a:spLocks noChangeArrowheads="1"/>
          </p:cNvSpPr>
          <p:nvPr/>
        </p:nvSpPr>
        <p:spPr bwMode="auto">
          <a:xfrm>
            <a:off x="2071688" y="2571750"/>
            <a:ext cx="4929187" cy="86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  <a:p>
            <a:endParaRPr lang="ru-RU"/>
          </a:p>
          <a:p>
            <a:endParaRPr lang="ru-RU" sz="1400"/>
          </a:p>
        </p:txBody>
      </p:sp>
      <p:sp>
        <p:nvSpPr>
          <p:cNvPr id="21516" name="Прямоугольник 46"/>
          <p:cNvSpPr>
            <a:spLocks noChangeArrowheads="1"/>
          </p:cNvSpPr>
          <p:nvPr/>
        </p:nvSpPr>
        <p:spPr bwMode="auto">
          <a:xfrm>
            <a:off x="2286000" y="2828925"/>
            <a:ext cx="4572000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  <a:p>
            <a:endParaRPr lang="ru-RU"/>
          </a:p>
          <a:p>
            <a:endParaRPr lang="ru-RU"/>
          </a:p>
          <a:p>
            <a:endParaRPr lang="ru-RU"/>
          </a:p>
          <a:p>
            <a:endParaRPr lang="ru-RU"/>
          </a:p>
          <a:p>
            <a:endParaRPr lang="ru-RU"/>
          </a:p>
          <a:p>
            <a:endParaRPr lang="ru-RU"/>
          </a:p>
        </p:txBody>
      </p:sp>
      <p:sp>
        <p:nvSpPr>
          <p:cNvPr id="21517" name="Прямоугольник 47"/>
          <p:cNvSpPr>
            <a:spLocks noChangeArrowheads="1"/>
          </p:cNvSpPr>
          <p:nvPr/>
        </p:nvSpPr>
        <p:spPr bwMode="auto">
          <a:xfrm>
            <a:off x="1692275" y="1268413"/>
            <a:ext cx="6000750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/>
              <a:t>1. АҚТҚға шалдыққан адамдардың құқықтары: </a:t>
            </a:r>
            <a:br>
              <a:rPr lang="ru-RU" sz="2000"/>
            </a:br>
            <a:r>
              <a:rPr lang="ru-RU" sz="2000"/>
              <a:t>      1)Қазақстан Республикасының азаматтарының құқықтарын, заңдылықтарын пайдалану</a:t>
            </a:r>
          </a:p>
        </p:txBody>
      </p:sp>
      <p:sp>
        <p:nvSpPr>
          <p:cNvPr id="21518" name="Прямоугольник 48"/>
          <p:cNvSpPr>
            <a:spLocks noChangeArrowheads="1"/>
          </p:cNvSpPr>
          <p:nvPr/>
        </p:nvSpPr>
        <p:spPr bwMode="auto">
          <a:xfrm>
            <a:off x="1619250" y="3357563"/>
            <a:ext cx="6357938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   </a:t>
            </a:r>
            <a:r>
              <a:rPr lang="ru-RU" sz="2000"/>
              <a:t>   2) Қазақстан Республикасының заңдылықтарына сәйкес медициналық көмек алу және тегін емделу</a:t>
            </a:r>
          </a:p>
        </p:txBody>
      </p:sp>
      <p:sp>
        <p:nvSpPr>
          <p:cNvPr id="21519" name="Прямоугольник 49"/>
          <p:cNvSpPr>
            <a:spLocks noChangeArrowheads="1"/>
          </p:cNvSpPr>
          <p:nvPr/>
        </p:nvSpPr>
        <p:spPr bwMode="auto">
          <a:xfrm>
            <a:off x="1785938" y="4857750"/>
            <a:ext cx="6072187" cy="146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2. АҚТҚ-ға шалдыққан адамдар өз денсаулығы және қасындағы адамдардың денсаулығы үшін жауапты. Қауіпті жағдайларды тұндырмау міндетті. Инфекцияланған адамдарға қан, ұлпалар және мүшелер донор болуға тиым салынады.  </a:t>
            </a:r>
            <a:endParaRPr lang="ru-RU" sz="1600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AutoShape 2"/>
          <p:cNvSpPr>
            <a:spLocks noChangeArrowheads="1"/>
          </p:cNvSpPr>
          <p:nvPr/>
        </p:nvSpPr>
        <p:spPr bwMode="gray">
          <a:xfrm>
            <a:off x="1173163" y="4921250"/>
            <a:ext cx="6461125" cy="1022350"/>
          </a:xfrm>
          <a:prstGeom prst="roundRect">
            <a:avLst>
              <a:gd name="adj" fmla="val 50000"/>
            </a:avLst>
          </a:prstGeom>
          <a:solidFill>
            <a:srgbClr val="FEFEFE">
              <a:alpha val="92155"/>
            </a:srgbClr>
          </a:solidFill>
          <a:ln w="38100" algn="ctr">
            <a:solidFill>
              <a:srgbClr val="336699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8547" name="Rectangle 3"/>
          <p:cNvSpPr>
            <a:spLocks noChangeArrowheads="1"/>
          </p:cNvSpPr>
          <p:nvPr/>
        </p:nvSpPr>
        <p:spPr bwMode="invGray">
          <a:xfrm>
            <a:off x="539750" y="1341438"/>
            <a:ext cx="7813675" cy="1050925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50000">
                <a:schemeClr val="accent1">
                  <a:gamma/>
                  <a:shade val="78824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9525">
            <a:solidFill>
              <a:srgbClr val="FEFEFE">
                <a:alpha val="70000"/>
              </a:srgbClr>
            </a:solidFill>
            <a:miter lim="800000"/>
            <a:headEnd/>
            <a:tailEnd/>
          </a:ln>
          <a:effectLst>
            <a:outerShdw dist="53882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marL="342900" indent="-342900">
              <a:buFontTx/>
              <a:buAutoNum type="arabicPeriod"/>
              <a:defRPr/>
            </a:pPr>
            <a:r>
              <a:rPr lang="kk-KZ"/>
              <a:t>Нурлан 16 жаста, ол мектепте оқиды. Біраз уақыт бұрын ол</a:t>
            </a:r>
          </a:p>
          <a:p>
            <a:pPr marL="342900" indent="-342900">
              <a:defRPr/>
            </a:pPr>
            <a:r>
              <a:rPr lang="kk-KZ"/>
              <a:t> АҚТҚ-ға шалдыққанын тапты. Оның сыныптастары онымен </a:t>
            </a:r>
          </a:p>
          <a:p>
            <a:pPr marL="342900" indent="-342900">
              <a:defRPr/>
            </a:pPr>
            <a:r>
              <a:rPr lang="kk-KZ"/>
              <a:t>араласпай қойды. Ол жалғызсрап, өз сыныптастармен </a:t>
            </a:r>
          </a:p>
          <a:p>
            <a:pPr marL="342900" indent="-342900">
              <a:defRPr/>
            </a:pPr>
            <a:r>
              <a:rPr lang="kk-KZ"/>
              <a:t>араласуды қойды. </a:t>
            </a:r>
            <a:endParaRPr lang="ru-RU"/>
          </a:p>
        </p:txBody>
      </p:sp>
      <p:sp>
        <p:nvSpPr>
          <p:cNvPr id="22531" name="AutoShape 4"/>
          <p:cNvSpPr>
            <a:spLocks noChangeArrowheads="1"/>
          </p:cNvSpPr>
          <p:nvPr/>
        </p:nvSpPr>
        <p:spPr bwMode="invGray">
          <a:xfrm>
            <a:off x="2028825" y="3810000"/>
            <a:ext cx="4572000" cy="990600"/>
          </a:xfrm>
          <a:prstGeom prst="downArrow">
            <a:avLst>
              <a:gd name="adj1" fmla="val 49861"/>
              <a:gd name="adj2" fmla="val 53847"/>
            </a:avLst>
          </a:prstGeom>
          <a:solidFill>
            <a:schemeClr val="bg2">
              <a:alpha val="50195"/>
            </a:schemeClr>
          </a:solidFill>
          <a:ln w="9525">
            <a:noFill/>
            <a:miter lim="800000"/>
            <a:headEnd/>
            <a:tailEnd/>
          </a:ln>
        </p:spPr>
        <p:txBody>
          <a:bodyPr vert="eaVert" wrap="none" anchor="ctr"/>
          <a:lstStyle/>
          <a:p>
            <a:endParaRPr lang="ru-RU"/>
          </a:p>
        </p:txBody>
      </p:sp>
      <p:sp>
        <p:nvSpPr>
          <p:cNvPr id="108549" name="Rectangle 5"/>
          <p:cNvSpPr>
            <a:spLocks noChangeArrowheads="1"/>
          </p:cNvSpPr>
          <p:nvPr/>
        </p:nvSpPr>
        <p:spPr bwMode="invGray">
          <a:xfrm>
            <a:off x="539750" y="2606675"/>
            <a:ext cx="7807325" cy="750888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50000">
                <a:schemeClr val="hlink">
                  <a:gamma/>
                  <a:shade val="78824"/>
                  <a:invGamma/>
                </a:schemeClr>
              </a:gs>
              <a:gs pos="100000">
                <a:schemeClr val="hlink"/>
              </a:gs>
            </a:gsLst>
            <a:lin ang="5400000" scaled="1"/>
          </a:gradFill>
          <a:ln w="9525">
            <a:solidFill>
              <a:srgbClr val="FEFEFE">
                <a:alpha val="70000"/>
              </a:srgbClr>
            </a:solidFill>
            <a:miter lim="800000"/>
            <a:headEnd/>
            <a:tailEnd/>
          </a:ln>
          <a:effectLst>
            <a:outerShdw dist="53882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08550" name="Rectangle 6"/>
          <p:cNvSpPr>
            <a:spLocks noChangeArrowheads="1"/>
          </p:cNvSpPr>
          <p:nvPr/>
        </p:nvSpPr>
        <p:spPr bwMode="invGray">
          <a:xfrm>
            <a:off x="539750" y="3429000"/>
            <a:ext cx="7993063" cy="1368425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50000">
                <a:schemeClr val="folHlink">
                  <a:gamma/>
                  <a:shade val="68627"/>
                  <a:invGamma/>
                </a:schemeClr>
              </a:gs>
              <a:gs pos="100000">
                <a:schemeClr val="folHlink"/>
              </a:gs>
            </a:gsLst>
            <a:lin ang="5400000" scaled="1"/>
          </a:gradFill>
          <a:ln w="9525">
            <a:solidFill>
              <a:srgbClr val="FEFEFE">
                <a:alpha val="70000"/>
              </a:srgbClr>
            </a:solidFill>
            <a:miter lim="800000"/>
            <a:headEnd/>
            <a:tailEnd/>
          </a:ln>
          <a:effectLst>
            <a:outerShdw dist="53882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2534" name="Rectangle 8"/>
          <p:cNvSpPr>
            <a:spLocks noChangeArrowheads="1"/>
          </p:cNvSpPr>
          <p:nvPr/>
        </p:nvSpPr>
        <p:spPr bwMode="gray">
          <a:xfrm>
            <a:off x="1778000" y="5011738"/>
            <a:ext cx="5284788" cy="8223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kk-KZ" sz="2400">
                <a:solidFill>
                  <a:srgbClr val="006699"/>
                </a:solidFill>
                <a:latin typeface="Calibri" pitchFamily="34" charset="0"/>
              </a:rPr>
              <a:t>Ситуациялық жағдайларға өз пікіріңді айт </a:t>
            </a:r>
            <a:endParaRPr lang="en-US" sz="2400">
              <a:solidFill>
                <a:srgbClr val="006699"/>
              </a:solidFill>
              <a:latin typeface="Calibri" pitchFamily="34" charset="0"/>
            </a:endParaRPr>
          </a:p>
        </p:txBody>
      </p:sp>
      <p:sp>
        <p:nvSpPr>
          <p:cNvPr id="108553" name="Rectangle 9"/>
          <p:cNvSpPr>
            <a:spLocks noChangeArrowheads="1"/>
          </p:cNvSpPr>
          <p:nvPr/>
        </p:nvSpPr>
        <p:spPr bwMode="white">
          <a:xfrm>
            <a:off x="642938" y="2571750"/>
            <a:ext cx="7643812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kk-KZ"/>
              <a:t>2. Сіздің жақсы досыңыз АҚТҚ жұқтырыпты. Оның досы болып қаласыз ба? </a:t>
            </a:r>
            <a:endParaRPr lang="en-US"/>
          </a:p>
        </p:txBody>
      </p:sp>
      <p:sp>
        <p:nvSpPr>
          <p:cNvPr id="108554" name="Rectangle 10"/>
          <p:cNvSpPr>
            <a:spLocks noChangeArrowheads="1"/>
          </p:cNvSpPr>
          <p:nvPr/>
        </p:nvSpPr>
        <p:spPr bwMode="white">
          <a:xfrm>
            <a:off x="949325" y="3500438"/>
            <a:ext cx="6983413" cy="11906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000000">
                <a:alpha val="50000"/>
              </a:srgbClr>
            </a:outerShd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k-KZ"/>
              <a:t>3. Сіз 15-гі қызсыз.  Түнгі клубқа барып онда әдемі жігітпен </a:t>
            </a:r>
          </a:p>
          <a:p>
            <a:pPr algn="ctr">
              <a:defRPr/>
            </a:pPr>
            <a:r>
              <a:rPr lang="kk-KZ"/>
              <a:t>таныстыңыз. </a:t>
            </a:r>
          </a:p>
          <a:p>
            <a:pPr algn="ctr">
              <a:defRPr/>
            </a:pPr>
            <a:r>
              <a:rPr lang="kk-KZ"/>
              <a:t>Дискотегадан кейін сізді өз достарымен үйге апаруға </a:t>
            </a:r>
          </a:p>
          <a:p>
            <a:pPr algn="ctr">
              <a:defRPr/>
            </a:pPr>
            <a:r>
              <a:rPr lang="kk-KZ"/>
              <a:t>ұсыныс жасады. Сіз не істейсіз? </a:t>
            </a:r>
            <a:endParaRPr lang="en-US"/>
          </a:p>
        </p:txBody>
      </p:sp>
      <p:sp>
        <p:nvSpPr>
          <p:cNvPr id="22537" name="Rectangle 1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kk-KZ" smtClean="0"/>
              <a:t>Ситуациялық есептер  </a:t>
            </a:r>
            <a:endParaRPr lang="en-US" smtClean="0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kk-KZ" smtClean="0"/>
              <a:t>Өз таңдауыңды жаса</a:t>
            </a:r>
            <a:endParaRPr lang="en-US" smtClean="0"/>
          </a:p>
        </p:txBody>
      </p:sp>
      <p:sp>
        <p:nvSpPr>
          <p:cNvPr id="23554" name="Freeform 3"/>
          <p:cNvSpPr>
            <a:spLocks/>
          </p:cNvSpPr>
          <p:nvPr/>
        </p:nvSpPr>
        <p:spPr bwMode="gray">
          <a:xfrm>
            <a:off x="3052763" y="2789238"/>
            <a:ext cx="1900237" cy="1376362"/>
          </a:xfrm>
          <a:custGeom>
            <a:avLst/>
            <a:gdLst>
              <a:gd name="T0" fmla="*/ 0 w 735"/>
              <a:gd name="T1" fmla="*/ 0 h 532"/>
              <a:gd name="T2" fmla="*/ 987606 w 735"/>
              <a:gd name="T3" fmla="*/ 522604 h 532"/>
              <a:gd name="T4" fmla="*/ 1491751 w 735"/>
              <a:gd name="T5" fmla="*/ 522604 h 532"/>
              <a:gd name="T6" fmla="*/ 1646872 w 735"/>
              <a:gd name="T7" fmla="*/ 644199 h 532"/>
              <a:gd name="T8" fmla="*/ 1652043 w 735"/>
              <a:gd name="T9" fmla="*/ 1040033 h 532"/>
              <a:gd name="T10" fmla="*/ 1546043 w 735"/>
              <a:gd name="T11" fmla="*/ 1034858 h 532"/>
              <a:gd name="T12" fmla="*/ 1729604 w 735"/>
              <a:gd name="T13" fmla="*/ 1376362 h 532"/>
              <a:gd name="T14" fmla="*/ 1900237 w 735"/>
              <a:gd name="T15" fmla="*/ 1040033 h 532"/>
              <a:gd name="T16" fmla="*/ 1799408 w 735"/>
              <a:gd name="T17" fmla="*/ 1040033 h 532"/>
              <a:gd name="T18" fmla="*/ 1794237 w 735"/>
              <a:gd name="T19" fmla="*/ 584695 h 532"/>
              <a:gd name="T20" fmla="*/ 1592580 w 735"/>
              <a:gd name="T21" fmla="*/ 388072 h 532"/>
              <a:gd name="T22" fmla="*/ 866094 w 735"/>
              <a:gd name="T23" fmla="*/ 385485 h 532"/>
              <a:gd name="T24" fmla="*/ 178390 w 735"/>
              <a:gd name="T25" fmla="*/ 0 h 532"/>
              <a:gd name="T26" fmla="*/ 0 w 735"/>
              <a:gd name="T27" fmla="*/ 0 h 532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735"/>
              <a:gd name="T43" fmla="*/ 0 h 532"/>
              <a:gd name="T44" fmla="*/ 735 w 735"/>
              <a:gd name="T45" fmla="*/ 532 h 532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735" h="532">
                <a:moveTo>
                  <a:pt x="0" y="0"/>
                </a:moveTo>
                <a:cubicBezTo>
                  <a:pt x="0" y="0"/>
                  <a:pt x="85" y="216"/>
                  <a:pt x="382" y="202"/>
                </a:cubicBezTo>
                <a:cubicBezTo>
                  <a:pt x="479" y="202"/>
                  <a:pt x="577" y="202"/>
                  <a:pt x="577" y="202"/>
                </a:cubicBezTo>
                <a:cubicBezTo>
                  <a:pt x="577" y="202"/>
                  <a:pt x="639" y="201"/>
                  <a:pt x="637" y="249"/>
                </a:cubicBezTo>
                <a:cubicBezTo>
                  <a:pt x="638" y="325"/>
                  <a:pt x="639" y="402"/>
                  <a:pt x="639" y="402"/>
                </a:cubicBezTo>
                <a:lnTo>
                  <a:pt x="598" y="400"/>
                </a:lnTo>
                <a:lnTo>
                  <a:pt x="669" y="532"/>
                </a:lnTo>
                <a:lnTo>
                  <a:pt x="735" y="402"/>
                </a:lnTo>
                <a:lnTo>
                  <a:pt x="696" y="402"/>
                </a:lnTo>
                <a:cubicBezTo>
                  <a:pt x="696" y="402"/>
                  <a:pt x="695" y="314"/>
                  <a:pt x="694" y="226"/>
                </a:cubicBezTo>
                <a:cubicBezTo>
                  <a:pt x="687" y="160"/>
                  <a:pt x="616" y="150"/>
                  <a:pt x="616" y="150"/>
                </a:cubicBezTo>
                <a:cubicBezTo>
                  <a:pt x="556" y="137"/>
                  <a:pt x="473" y="153"/>
                  <a:pt x="335" y="149"/>
                </a:cubicBezTo>
                <a:cubicBezTo>
                  <a:pt x="110" y="126"/>
                  <a:pt x="69" y="0"/>
                  <a:pt x="69" y="0"/>
                </a:cubicBez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alpha val="0"/>
                </a:schemeClr>
              </a:gs>
              <a:gs pos="100000">
                <a:srgbClr val="808080"/>
              </a:gs>
            </a:gsLst>
            <a:lin ang="5400000" scaled="1"/>
          </a:gradFill>
          <a:ln w="9525" cap="flat" cmpd="sng">
            <a:noFill/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3555" name="Freeform 4"/>
          <p:cNvSpPr>
            <a:spLocks/>
          </p:cNvSpPr>
          <p:nvPr/>
        </p:nvSpPr>
        <p:spPr bwMode="gray">
          <a:xfrm>
            <a:off x="4972050" y="2724150"/>
            <a:ext cx="366713" cy="1562100"/>
          </a:xfrm>
          <a:custGeom>
            <a:avLst/>
            <a:gdLst>
              <a:gd name="T0" fmla="*/ 95552 w 142"/>
              <a:gd name="T1" fmla="*/ 2586 h 604"/>
              <a:gd name="T2" fmla="*/ 116212 w 142"/>
              <a:gd name="T3" fmla="*/ 1220714 h 604"/>
              <a:gd name="T4" fmla="*/ 0 w 142"/>
              <a:gd name="T5" fmla="*/ 1225886 h 604"/>
              <a:gd name="T6" fmla="*/ 185939 w 142"/>
              <a:gd name="T7" fmla="*/ 1562100 h 604"/>
              <a:gd name="T8" fmla="*/ 366713 w 142"/>
              <a:gd name="T9" fmla="*/ 1225886 h 604"/>
              <a:gd name="T10" fmla="*/ 258249 w 142"/>
              <a:gd name="T11" fmla="*/ 1225886 h 604"/>
              <a:gd name="T12" fmla="*/ 255666 w 142"/>
              <a:gd name="T13" fmla="*/ 0 h 604"/>
              <a:gd name="T14" fmla="*/ 95552 w 142"/>
              <a:gd name="T15" fmla="*/ 2586 h 60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42"/>
              <a:gd name="T25" fmla="*/ 0 h 604"/>
              <a:gd name="T26" fmla="*/ 142 w 142"/>
              <a:gd name="T27" fmla="*/ 604 h 604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42" h="604">
                <a:moveTo>
                  <a:pt x="37" y="1"/>
                </a:moveTo>
                <a:lnTo>
                  <a:pt x="45" y="472"/>
                </a:lnTo>
                <a:lnTo>
                  <a:pt x="0" y="474"/>
                </a:lnTo>
                <a:lnTo>
                  <a:pt x="72" y="604"/>
                </a:lnTo>
                <a:lnTo>
                  <a:pt x="142" y="474"/>
                </a:lnTo>
                <a:lnTo>
                  <a:pt x="100" y="474"/>
                </a:lnTo>
                <a:lnTo>
                  <a:pt x="99" y="0"/>
                </a:lnTo>
                <a:lnTo>
                  <a:pt x="37" y="1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alpha val="0"/>
                </a:schemeClr>
              </a:gs>
              <a:gs pos="100000">
                <a:srgbClr val="808080"/>
              </a:gs>
            </a:gsLst>
            <a:lin ang="5400000" scaled="1"/>
          </a:gradFill>
          <a:ln w="9525" cap="flat" cmpd="sng">
            <a:noFill/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3556" name="Freeform 5"/>
          <p:cNvSpPr>
            <a:spLocks/>
          </p:cNvSpPr>
          <p:nvPr/>
        </p:nvSpPr>
        <p:spPr bwMode="gray">
          <a:xfrm flipH="1">
            <a:off x="5372100" y="2789238"/>
            <a:ext cx="1900238" cy="1376362"/>
          </a:xfrm>
          <a:custGeom>
            <a:avLst/>
            <a:gdLst>
              <a:gd name="T0" fmla="*/ 0 w 735"/>
              <a:gd name="T1" fmla="*/ 0 h 532"/>
              <a:gd name="T2" fmla="*/ 987607 w 735"/>
              <a:gd name="T3" fmla="*/ 522604 h 532"/>
              <a:gd name="T4" fmla="*/ 1491752 w 735"/>
              <a:gd name="T5" fmla="*/ 522604 h 532"/>
              <a:gd name="T6" fmla="*/ 1646873 w 735"/>
              <a:gd name="T7" fmla="*/ 644199 h 532"/>
              <a:gd name="T8" fmla="*/ 1652044 w 735"/>
              <a:gd name="T9" fmla="*/ 1040033 h 532"/>
              <a:gd name="T10" fmla="*/ 1546044 w 735"/>
              <a:gd name="T11" fmla="*/ 1034858 h 532"/>
              <a:gd name="T12" fmla="*/ 1729604 w 735"/>
              <a:gd name="T13" fmla="*/ 1376362 h 532"/>
              <a:gd name="T14" fmla="*/ 1900238 w 735"/>
              <a:gd name="T15" fmla="*/ 1040033 h 532"/>
              <a:gd name="T16" fmla="*/ 1799409 w 735"/>
              <a:gd name="T17" fmla="*/ 1040033 h 532"/>
              <a:gd name="T18" fmla="*/ 1794238 w 735"/>
              <a:gd name="T19" fmla="*/ 584695 h 532"/>
              <a:gd name="T20" fmla="*/ 1592581 w 735"/>
              <a:gd name="T21" fmla="*/ 388072 h 532"/>
              <a:gd name="T22" fmla="*/ 866095 w 735"/>
              <a:gd name="T23" fmla="*/ 385485 h 532"/>
              <a:gd name="T24" fmla="*/ 178390 w 735"/>
              <a:gd name="T25" fmla="*/ 0 h 532"/>
              <a:gd name="T26" fmla="*/ 0 w 735"/>
              <a:gd name="T27" fmla="*/ 0 h 532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735"/>
              <a:gd name="T43" fmla="*/ 0 h 532"/>
              <a:gd name="T44" fmla="*/ 735 w 735"/>
              <a:gd name="T45" fmla="*/ 532 h 532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735" h="532">
                <a:moveTo>
                  <a:pt x="0" y="0"/>
                </a:moveTo>
                <a:cubicBezTo>
                  <a:pt x="0" y="0"/>
                  <a:pt x="85" y="216"/>
                  <a:pt x="382" y="202"/>
                </a:cubicBezTo>
                <a:cubicBezTo>
                  <a:pt x="479" y="202"/>
                  <a:pt x="577" y="202"/>
                  <a:pt x="577" y="202"/>
                </a:cubicBezTo>
                <a:cubicBezTo>
                  <a:pt x="577" y="202"/>
                  <a:pt x="639" y="201"/>
                  <a:pt x="637" y="249"/>
                </a:cubicBezTo>
                <a:cubicBezTo>
                  <a:pt x="638" y="325"/>
                  <a:pt x="639" y="402"/>
                  <a:pt x="639" y="402"/>
                </a:cubicBezTo>
                <a:lnTo>
                  <a:pt x="598" y="400"/>
                </a:lnTo>
                <a:lnTo>
                  <a:pt x="669" y="532"/>
                </a:lnTo>
                <a:lnTo>
                  <a:pt x="735" y="402"/>
                </a:lnTo>
                <a:lnTo>
                  <a:pt x="696" y="402"/>
                </a:lnTo>
                <a:cubicBezTo>
                  <a:pt x="696" y="402"/>
                  <a:pt x="695" y="314"/>
                  <a:pt x="694" y="226"/>
                </a:cubicBezTo>
                <a:cubicBezTo>
                  <a:pt x="687" y="160"/>
                  <a:pt x="616" y="150"/>
                  <a:pt x="616" y="150"/>
                </a:cubicBezTo>
                <a:cubicBezTo>
                  <a:pt x="556" y="137"/>
                  <a:pt x="473" y="153"/>
                  <a:pt x="335" y="149"/>
                </a:cubicBezTo>
                <a:cubicBezTo>
                  <a:pt x="110" y="126"/>
                  <a:pt x="69" y="0"/>
                  <a:pt x="69" y="0"/>
                </a:cubicBez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alpha val="0"/>
                </a:schemeClr>
              </a:gs>
              <a:gs pos="100000">
                <a:srgbClr val="808080"/>
              </a:gs>
            </a:gsLst>
            <a:lin ang="5400000" scaled="1"/>
          </a:gradFill>
          <a:ln w="9525" cap="flat" cmpd="sng">
            <a:noFill/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3557" name="Group 6"/>
          <p:cNvGrpSpPr>
            <a:grpSpLocks/>
          </p:cNvGrpSpPr>
          <p:nvPr/>
        </p:nvGrpSpPr>
        <p:grpSpPr bwMode="auto">
          <a:xfrm>
            <a:off x="539750" y="1484313"/>
            <a:ext cx="1944688" cy="2016125"/>
            <a:chOff x="4320" y="1152"/>
            <a:chExt cx="414" cy="402"/>
          </a:xfrm>
        </p:grpSpPr>
        <p:sp>
          <p:nvSpPr>
            <p:cNvPr id="110599" name="AutoShape 7"/>
            <p:cNvSpPr>
              <a:spLocks noChangeArrowheads="1"/>
            </p:cNvSpPr>
            <p:nvPr/>
          </p:nvSpPr>
          <p:spPr bwMode="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r>
                <a:rPr lang="kk-KZ" sz="1600"/>
                <a:t>АҚТҚ ны </a:t>
              </a:r>
            </a:p>
            <a:p>
              <a:pPr>
                <a:defRPr/>
              </a:pPr>
              <a:r>
                <a:rPr lang="kk-KZ" sz="1600"/>
                <a:t>жұқтырғандарды </a:t>
              </a:r>
            </a:p>
            <a:p>
              <a:pPr>
                <a:defRPr/>
              </a:pPr>
              <a:r>
                <a:rPr lang="kk-KZ" sz="1600"/>
                <a:t>Изоляциялау</a:t>
              </a:r>
            </a:p>
            <a:p>
              <a:pPr>
                <a:defRPr/>
              </a:pPr>
              <a:r>
                <a:rPr lang="kk-KZ" sz="1600"/>
                <a:t> керек  </a:t>
              </a:r>
              <a:endParaRPr lang="ru-RU" sz="1600"/>
            </a:p>
          </p:txBody>
        </p:sp>
        <p:sp>
          <p:nvSpPr>
            <p:cNvPr id="110600" name="Freeform 8"/>
            <p:cNvSpPr>
              <a:spLocks/>
            </p:cNvSpPr>
            <p:nvPr/>
          </p:nvSpPr>
          <p:spPr bwMode="gray">
            <a:xfrm>
              <a:off x="4346" y="1178"/>
              <a:ext cx="206" cy="201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gamma/>
                    <a:tint val="48627"/>
                    <a:invGamma/>
                  </a:schemeClr>
                </a:gs>
                <a:gs pos="5000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23558" name="Rectangle 9"/>
          <p:cNvSpPr>
            <a:spLocks noChangeArrowheads="1"/>
          </p:cNvSpPr>
          <p:nvPr/>
        </p:nvSpPr>
        <p:spPr bwMode="gray">
          <a:xfrm>
            <a:off x="2916238" y="1971675"/>
            <a:ext cx="984250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>
                <a:solidFill>
                  <a:srgbClr val="FFFFFF"/>
                </a:solidFill>
                <a:cs typeface="Arial" charset="0"/>
              </a:rPr>
              <a:t>Text in </a:t>
            </a:r>
          </a:p>
          <a:p>
            <a:pPr algn="ctr"/>
            <a:r>
              <a:rPr lang="en-US">
                <a:solidFill>
                  <a:srgbClr val="FFFFFF"/>
                </a:solidFill>
                <a:cs typeface="Arial" charset="0"/>
              </a:rPr>
              <a:t>here</a:t>
            </a:r>
          </a:p>
        </p:txBody>
      </p:sp>
      <p:sp>
        <p:nvSpPr>
          <p:cNvPr id="110603" name="AutoShape 11"/>
          <p:cNvSpPr>
            <a:spLocks noChangeArrowheads="1"/>
          </p:cNvSpPr>
          <p:nvPr/>
        </p:nvSpPr>
        <p:spPr bwMode="gray">
          <a:xfrm>
            <a:off x="4427538" y="1484313"/>
            <a:ext cx="1584325" cy="1944687"/>
          </a:xfrm>
          <a:prstGeom prst="roundRect">
            <a:avLst>
              <a:gd name="adj" fmla="val 11921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69804"/>
                  <a:invGamma/>
                </a:schemeClr>
              </a:gs>
            </a:gsLst>
            <a:lin ang="5400000" scaled="1"/>
          </a:gradFill>
          <a:ln w="25400">
            <a:solidFill>
              <a:srgbClr val="FFFFFF"/>
            </a:solidFill>
            <a:round/>
            <a:headEnd/>
            <a:tailEnd/>
          </a:ln>
          <a:effectLst>
            <a:outerShdw dist="53882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r>
              <a:rPr lang="kk-KZ"/>
              <a:t>АҚТҚ ны тек </a:t>
            </a:r>
          </a:p>
          <a:p>
            <a:pPr>
              <a:defRPr/>
            </a:pPr>
            <a:r>
              <a:rPr lang="kk-KZ"/>
              <a:t>Жауапсыз </a:t>
            </a:r>
          </a:p>
          <a:p>
            <a:pPr>
              <a:defRPr/>
            </a:pPr>
            <a:r>
              <a:rPr lang="kk-KZ"/>
              <a:t>Адамдар </a:t>
            </a:r>
          </a:p>
          <a:p>
            <a:pPr>
              <a:defRPr/>
            </a:pPr>
            <a:r>
              <a:rPr lang="kk-KZ"/>
              <a:t>жұқтырады</a:t>
            </a:r>
          </a:p>
          <a:p>
            <a:pPr>
              <a:defRPr/>
            </a:pPr>
            <a:endParaRPr lang="ru-RU"/>
          </a:p>
        </p:txBody>
      </p:sp>
      <p:grpSp>
        <p:nvGrpSpPr>
          <p:cNvPr id="23560" name="Group 13"/>
          <p:cNvGrpSpPr>
            <a:grpSpLocks/>
          </p:cNvGrpSpPr>
          <p:nvPr/>
        </p:nvGrpSpPr>
        <p:grpSpPr bwMode="auto">
          <a:xfrm>
            <a:off x="6156325" y="1484313"/>
            <a:ext cx="1368425" cy="1944687"/>
            <a:chOff x="4320" y="1152"/>
            <a:chExt cx="414" cy="402"/>
          </a:xfrm>
        </p:grpSpPr>
        <p:sp>
          <p:nvSpPr>
            <p:cNvPr id="110606" name="AutoShape 14"/>
            <p:cNvSpPr>
              <a:spLocks noChangeArrowheads="1"/>
            </p:cNvSpPr>
            <p:nvPr/>
          </p:nvSpPr>
          <p:spPr bwMode="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0607" name="Freeform 15"/>
            <p:cNvSpPr>
              <a:spLocks/>
            </p:cNvSpPr>
            <p:nvPr/>
          </p:nvSpPr>
          <p:spPr bwMode="gray">
            <a:xfrm>
              <a:off x="4346" y="1178"/>
              <a:ext cx="206" cy="201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hlink">
                    <a:gamma/>
                    <a:tint val="48627"/>
                    <a:invGamma/>
                  </a:schemeClr>
                </a:gs>
                <a:gs pos="50000">
                  <a:schemeClr val="hlink">
                    <a:alpha val="0"/>
                  </a:schemeClr>
                </a:gs>
                <a:gs pos="100000">
                  <a:schemeClr val="hlink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23561" name="Rectangle 17"/>
          <p:cNvSpPr>
            <a:spLocks noChangeArrowheads="1"/>
          </p:cNvSpPr>
          <p:nvPr/>
        </p:nvSpPr>
        <p:spPr bwMode="gray">
          <a:xfrm>
            <a:off x="6215063" y="1857375"/>
            <a:ext cx="1398587" cy="11906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kk-KZ">
                <a:solidFill>
                  <a:srgbClr val="FFFFFF"/>
                </a:solidFill>
                <a:cs typeface="Arial" charset="0"/>
              </a:rPr>
              <a:t>Олар </a:t>
            </a:r>
          </a:p>
          <a:p>
            <a:pPr algn="ctr"/>
            <a:r>
              <a:rPr lang="kk-KZ">
                <a:solidFill>
                  <a:srgbClr val="FFFFFF"/>
                </a:solidFill>
                <a:cs typeface="Arial" charset="0"/>
              </a:rPr>
              <a:t>Дәрігер </a:t>
            </a:r>
          </a:p>
          <a:p>
            <a:pPr algn="ctr"/>
            <a:r>
              <a:rPr lang="kk-KZ">
                <a:solidFill>
                  <a:srgbClr val="FFFFFF"/>
                </a:solidFill>
                <a:cs typeface="Arial" charset="0"/>
              </a:rPr>
              <a:t>Бола алмайды </a:t>
            </a:r>
            <a:endParaRPr lang="en-US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23562" name="AutoShape 19"/>
          <p:cNvSpPr>
            <a:spLocks noChangeArrowheads="1"/>
          </p:cNvSpPr>
          <p:nvPr/>
        </p:nvSpPr>
        <p:spPr bwMode="ltGray">
          <a:xfrm>
            <a:off x="2500313" y="4429125"/>
            <a:ext cx="5257800" cy="1241425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57150" algn="ctr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3563" name="Rectangle 20"/>
          <p:cNvSpPr>
            <a:spLocks noChangeArrowheads="1"/>
          </p:cNvSpPr>
          <p:nvPr/>
        </p:nvSpPr>
        <p:spPr bwMode="auto">
          <a:xfrm>
            <a:off x="2971800" y="4525963"/>
            <a:ext cx="4700588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Clr>
                <a:srgbClr val="D7181F"/>
              </a:buClr>
              <a:buFont typeface="Wingdings" pitchFamily="2" charset="2"/>
              <a:buNone/>
            </a:pPr>
            <a:r>
              <a:rPr lang="kk-KZ">
                <a:solidFill>
                  <a:srgbClr val="000000"/>
                </a:solidFill>
                <a:cs typeface="Arial" charset="0"/>
              </a:rPr>
              <a:t>Өз пікіріңді айт </a:t>
            </a:r>
          </a:p>
          <a:p>
            <a:pPr eaLnBrk="0" hangingPunct="0">
              <a:buClr>
                <a:srgbClr val="D7181F"/>
              </a:buClr>
              <a:buFont typeface="Wingdings" pitchFamily="2" charset="2"/>
              <a:buNone/>
            </a:pPr>
            <a:r>
              <a:rPr lang="kk-KZ">
                <a:solidFill>
                  <a:srgbClr val="000000"/>
                </a:solidFill>
                <a:cs typeface="Arial" charset="0"/>
              </a:rPr>
              <a:t>Келісемін,  келіспеймін. Неге? </a:t>
            </a:r>
            <a:endParaRPr lang="en-US">
              <a:solidFill>
                <a:srgbClr val="000000"/>
              </a:solidFill>
              <a:cs typeface="Arial" charset="0"/>
            </a:endParaRPr>
          </a:p>
        </p:txBody>
      </p:sp>
      <p:pic>
        <p:nvPicPr>
          <p:cNvPr id="23564" name="Picture 2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8775" y="4191000"/>
            <a:ext cx="2590800" cy="177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3565" name="Group 13"/>
          <p:cNvGrpSpPr>
            <a:grpSpLocks/>
          </p:cNvGrpSpPr>
          <p:nvPr/>
        </p:nvGrpSpPr>
        <p:grpSpPr bwMode="auto">
          <a:xfrm>
            <a:off x="7716838" y="1643063"/>
            <a:ext cx="1427162" cy="1608137"/>
            <a:chOff x="4300" y="1065"/>
            <a:chExt cx="434" cy="489"/>
          </a:xfrm>
        </p:grpSpPr>
        <p:sp>
          <p:nvSpPr>
            <p:cNvPr id="23" name="AutoShape 14"/>
            <p:cNvSpPr>
              <a:spLocks noChangeArrowheads="1"/>
            </p:cNvSpPr>
            <p:nvPr/>
          </p:nvSpPr>
          <p:spPr bwMode="gray">
            <a:xfrm>
              <a:off x="4300" y="1065"/>
              <a:ext cx="434" cy="489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r>
                <a:rPr lang="kk-KZ"/>
                <a:t>Біздің </a:t>
              </a:r>
            </a:p>
            <a:p>
              <a:pPr>
                <a:defRPr/>
              </a:pPr>
              <a:r>
                <a:rPr lang="kk-KZ"/>
                <a:t>Арамызда </a:t>
              </a:r>
            </a:p>
            <a:p>
              <a:pPr>
                <a:defRPr/>
              </a:pPr>
              <a:r>
                <a:rPr lang="kk-KZ"/>
                <a:t>Өмір сүруге</a:t>
              </a:r>
            </a:p>
            <a:p>
              <a:pPr>
                <a:defRPr/>
              </a:pPr>
              <a:r>
                <a:rPr lang="kk-KZ"/>
                <a:t>Құқықтары </a:t>
              </a:r>
            </a:p>
            <a:p>
              <a:pPr>
                <a:defRPr/>
              </a:pPr>
              <a:r>
                <a:rPr lang="kk-KZ"/>
                <a:t>жоқ</a:t>
              </a:r>
              <a:endParaRPr lang="ru-RU"/>
            </a:p>
          </p:txBody>
        </p:sp>
        <p:sp>
          <p:nvSpPr>
            <p:cNvPr id="24" name="Freeform 15"/>
            <p:cNvSpPr>
              <a:spLocks/>
            </p:cNvSpPr>
            <p:nvPr/>
          </p:nvSpPr>
          <p:spPr bwMode="gray">
            <a:xfrm>
              <a:off x="4346" y="1178"/>
              <a:ext cx="206" cy="201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hlink">
                    <a:gamma/>
                    <a:tint val="48627"/>
                    <a:invGamma/>
                  </a:schemeClr>
                </a:gs>
                <a:gs pos="50000">
                  <a:schemeClr val="hlink">
                    <a:alpha val="0"/>
                  </a:schemeClr>
                </a:gs>
                <a:gs pos="100000">
                  <a:schemeClr val="hlink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23566" name="Rectangle 9"/>
          <p:cNvSpPr>
            <a:spLocks noChangeArrowheads="1"/>
          </p:cNvSpPr>
          <p:nvPr/>
        </p:nvSpPr>
        <p:spPr bwMode="gray">
          <a:xfrm>
            <a:off x="2928938" y="1928813"/>
            <a:ext cx="984250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>
                <a:solidFill>
                  <a:srgbClr val="FFFFFF"/>
                </a:solidFill>
                <a:cs typeface="Arial" charset="0"/>
              </a:rPr>
              <a:t>Text in </a:t>
            </a:r>
          </a:p>
          <a:p>
            <a:pPr algn="ctr"/>
            <a:r>
              <a:rPr lang="en-US">
                <a:solidFill>
                  <a:srgbClr val="FFFFFF"/>
                </a:solidFill>
                <a:cs typeface="Arial" charset="0"/>
              </a:rPr>
              <a:t>here</a:t>
            </a:r>
          </a:p>
        </p:txBody>
      </p:sp>
      <p:grpSp>
        <p:nvGrpSpPr>
          <p:cNvPr id="23567" name="Group 6"/>
          <p:cNvGrpSpPr>
            <a:grpSpLocks/>
          </p:cNvGrpSpPr>
          <p:nvPr/>
        </p:nvGrpSpPr>
        <p:grpSpPr bwMode="auto">
          <a:xfrm>
            <a:off x="1143000" y="1484313"/>
            <a:ext cx="3141663" cy="1944687"/>
            <a:chOff x="4346" y="1035"/>
            <a:chExt cx="765" cy="489"/>
          </a:xfrm>
        </p:grpSpPr>
        <p:sp>
          <p:nvSpPr>
            <p:cNvPr id="28" name="AutoShape 7"/>
            <p:cNvSpPr>
              <a:spLocks noChangeArrowheads="1"/>
            </p:cNvSpPr>
            <p:nvPr/>
          </p:nvSpPr>
          <p:spPr bwMode="gray">
            <a:xfrm>
              <a:off x="4697" y="1035"/>
              <a:ext cx="414" cy="489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r>
                <a:rPr lang="kk-KZ"/>
                <a:t>Оларға</a:t>
              </a:r>
            </a:p>
            <a:p>
              <a:pPr>
                <a:defRPr/>
              </a:pPr>
              <a:r>
                <a:rPr lang="kk-KZ"/>
                <a:t> балалы </a:t>
              </a:r>
            </a:p>
            <a:p>
              <a:pPr>
                <a:defRPr/>
              </a:pPr>
              <a:r>
                <a:rPr lang="kk-KZ"/>
                <a:t>Болуға </a:t>
              </a:r>
            </a:p>
            <a:p>
              <a:pPr>
                <a:defRPr/>
              </a:pPr>
              <a:r>
                <a:rPr lang="kk-KZ"/>
                <a:t>болмайды</a:t>
              </a:r>
              <a:endParaRPr lang="ru-RU"/>
            </a:p>
          </p:txBody>
        </p:sp>
        <p:sp>
          <p:nvSpPr>
            <p:cNvPr id="29" name="Freeform 8"/>
            <p:cNvSpPr>
              <a:spLocks/>
            </p:cNvSpPr>
            <p:nvPr/>
          </p:nvSpPr>
          <p:spPr bwMode="gray">
            <a:xfrm>
              <a:off x="4346" y="1178"/>
              <a:ext cx="206" cy="201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gamma/>
                    <a:tint val="48627"/>
                    <a:invGamma/>
                  </a:schemeClr>
                </a:gs>
                <a:gs pos="5000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kk-KZ" smtClean="0"/>
              <a:t>Барлығының құқығы бар ...</a:t>
            </a:r>
            <a:endParaRPr lang="en-US" smtClean="0"/>
          </a:p>
        </p:txBody>
      </p:sp>
      <p:sp>
        <p:nvSpPr>
          <p:cNvPr id="24578" name="Freeform 3"/>
          <p:cNvSpPr>
            <a:spLocks/>
          </p:cNvSpPr>
          <p:nvPr/>
        </p:nvSpPr>
        <p:spPr bwMode="gray">
          <a:xfrm>
            <a:off x="615950" y="2057400"/>
            <a:ext cx="3659188" cy="1879600"/>
          </a:xfrm>
          <a:custGeom>
            <a:avLst/>
            <a:gdLst>
              <a:gd name="T0" fmla="*/ 3657601 w 2305"/>
              <a:gd name="T1" fmla="*/ 1096962 h 1184"/>
              <a:gd name="T2" fmla="*/ 3160712 w 2305"/>
              <a:gd name="T3" fmla="*/ 1322387 h 1184"/>
              <a:gd name="T4" fmla="*/ 2884487 w 2305"/>
              <a:gd name="T5" fmla="*/ 1879600 h 1184"/>
              <a:gd name="T6" fmla="*/ 0 w 2305"/>
              <a:gd name="T7" fmla="*/ 1879600 h 1184"/>
              <a:gd name="T8" fmla="*/ 0 w 2305"/>
              <a:gd name="T9" fmla="*/ 1588 h 1184"/>
              <a:gd name="T10" fmla="*/ 3659188 w 2305"/>
              <a:gd name="T11" fmla="*/ 0 h 1184"/>
              <a:gd name="T12" fmla="*/ 3657601 w 2305"/>
              <a:gd name="T13" fmla="*/ 1096962 h 118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305"/>
              <a:gd name="T22" fmla="*/ 0 h 1184"/>
              <a:gd name="T23" fmla="*/ 2305 w 2305"/>
              <a:gd name="T24" fmla="*/ 1184 h 118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305" h="1184">
                <a:moveTo>
                  <a:pt x="2304" y="691"/>
                </a:moveTo>
                <a:cubicBezTo>
                  <a:pt x="2183" y="700"/>
                  <a:pt x="2056" y="766"/>
                  <a:pt x="1991" y="833"/>
                </a:cubicBezTo>
                <a:cubicBezTo>
                  <a:pt x="1926" y="900"/>
                  <a:pt x="1835" y="1007"/>
                  <a:pt x="1817" y="1184"/>
                </a:cubicBezTo>
                <a:lnTo>
                  <a:pt x="0" y="1184"/>
                </a:lnTo>
                <a:lnTo>
                  <a:pt x="0" y="1"/>
                </a:lnTo>
                <a:lnTo>
                  <a:pt x="2305" y="0"/>
                </a:lnTo>
                <a:lnTo>
                  <a:pt x="2304" y="691"/>
                </a:lnTo>
                <a:close/>
              </a:path>
            </a:pathLst>
          </a:custGeom>
          <a:solidFill>
            <a:schemeClr val="accent2">
              <a:alpha val="14902"/>
            </a:schemeClr>
          </a:solidFill>
          <a:ln w="9525">
            <a:miter lim="800000"/>
            <a:headEnd/>
            <a:tailEnd/>
          </a:ln>
          <a:scene3d>
            <a:camera prst="legacyPerspectiveFront"/>
            <a:lightRig rig="legacyFlat3" dir="b"/>
          </a:scene3d>
          <a:sp3d extrusionH="176200" prstMaterial="legacyMatte">
            <a:bevelT w="13500" h="13500" prst="angle"/>
            <a:bevelB w="13500" h="13500" prst="angle"/>
            <a:extrusionClr>
              <a:srgbClr val="B2B2B2"/>
            </a:extrusionClr>
          </a:sp3d>
        </p:spPr>
        <p:txBody>
          <a:bodyPr wrap="none" anchor="ctr">
            <a:flatTx/>
          </a:bodyPr>
          <a:lstStyle/>
          <a:p>
            <a:pPr marL="342900" indent="-342900">
              <a:buFontTx/>
              <a:buAutoNum type="arabicPeriod"/>
            </a:pPr>
            <a:r>
              <a:rPr lang="kk-KZ" sz="2000"/>
              <a:t>Білім алу</a:t>
            </a:r>
          </a:p>
          <a:p>
            <a:pPr marL="342900" indent="-342900">
              <a:buFontTx/>
              <a:buAutoNum type="arabicPeriod"/>
            </a:pPr>
            <a:r>
              <a:rPr lang="kk-KZ" sz="2000"/>
              <a:t>Ақпарат алу </a:t>
            </a:r>
            <a:endParaRPr lang="ru-RU" sz="2000"/>
          </a:p>
        </p:txBody>
      </p:sp>
      <p:sp>
        <p:nvSpPr>
          <p:cNvPr id="24579" name="Freeform 5"/>
          <p:cNvSpPr>
            <a:spLocks/>
          </p:cNvSpPr>
          <p:nvPr/>
        </p:nvSpPr>
        <p:spPr bwMode="gray">
          <a:xfrm>
            <a:off x="4418013" y="2060575"/>
            <a:ext cx="3659187" cy="1879600"/>
          </a:xfrm>
          <a:custGeom>
            <a:avLst/>
            <a:gdLst>
              <a:gd name="T0" fmla="*/ 1587 w 2305"/>
              <a:gd name="T1" fmla="*/ 1096962 h 1184"/>
              <a:gd name="T2" fmla="*/ 498475 w 2305"/>
              <a:gd name="T3" fmla="*/ 1322387 h 1184"/>
              <a:gd name="T4" fmla="*/ 763587 w 2305"/>
              <a:gd name="T5" fmla="*/ 1876425 h 1184"/>
              <a:gd name="T6" fmla="*/ 3659187 w 2305"/>
              <a:gd name="T7" fmla="*/ 1879600 h 1184"/>
              <a:gd name="T8" fmla="*/ 3659187 w 2305"/>
              <a:gd name="T9" fmla="*/ 1588 h 1184"/>
              <a:gd name="T10" fmla="*/ 0 w 2305"/>
              <a:gd name="T11" fmla="*/ 0 h 1184"/>
              <a:gd name="T12" fmla="*/ 1587 w 2305"/>
              <a:gd name="T13" fmla="*/ 1096962 h 118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305"/>
              <a:gd name="T22" fmla="*/ 0 h 1184"/>
              <a:gd name="T23" fmla="*/ 2305 w 2305"/>
              <a:gd name="T24" fmla="*/ 1184 h 118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305" h="1184">
                <a:moveTo>
                  <a:pt x="1" y="691"/>
                </a:moveTo>
                <a:cubicBezTo>
                  <a:pt x="122" y="700"/>
                  <a:pt x="249" y="766"/>
                  <a:pt x="314" y="833"/>
                </a:cubicBezTo>
                <a:cubicBezTo>
                  <a:pt x="379" y="900"/>
                  <a:pt x="463" y="1005"/>
                  <a:pt x="481" y="1182"/>
                </a:cubicBezTo>
                <a:lnTo>
                  <a:pt x="2305" y="1184"/>
                </a:lnTo>
                <a:lnTo>
                  <a:pt x="2305" y="1"/>
                </a:lnTo>
                <a:lnTo>
                  <a:pt x="0" y="0"/>
                </a:lnTo>
                <a:lnTo>
                  <a:pt x="1" y="691"/>
                </a:lnTo>
                <a:close/>
              </a:path>
            </a:pathLst>
          </a:custGeom>
          <a:solidFill>
            <a:schemeClr val="folHlink">
              <a:alpha val="14902"/>
            </a:schemeClr>
          </a:solidFill>
          <a:ln w="9525">
            <a:miter lim="800000"/>
            <a:headEnd/>
            <a:tailEnd/>
          </a:ln>
          <a:scene3d>
            <a:camera prst="legacyPerspectiveFront"/>
            <a:lightRig rig="legacyFlat3" dir="b"/>
          </a:scene3d>
          <a:sp3d extrusionH="176200" prstMaterial="legacyMatte">
            <a:bevelT w="13500" h="13500" prst="angle"/>
            <a:bevelB w="13500" h="13500" prst="angle"/>
            <a:extrusionClr>
              <a:srgbClr val="B2B2B2"/>
            </a:extrusionClr>
          </a:sp3d>
        </p:spPr>
        <p:txBody>
          <a:bodyPr wrap="none" anchor="ctr">
            <a:flatTx/>
          </a:bodyPr>
          <a:lstStyle/>
          <a:p>
            <a:r>
              <a:rPr lang="kk-KZ"/>
              <a:t>3. Медициналық көмек</a:t>
            </a:r>
          </a:p>
          <a:p>
            <a:r>
              <a:rPr lang="kk-KZ"/>
              <a:t>4. Жұмысқа тұру</a:t>
            </a:r>
            <a:endParaRPr lang="ru-RU"/>
          </a:p>
        </p:txBody>
      </p:sp>
      <p:sp>
        <p:nvSpPr>
          <p:cNvPr id="24580" name="Freeform 7"/>
          <p:cNvSpPr>
            <a:spLocks/>
          </p:cNvSpPr>
          <p:nvPr/>
        </p:nvSpPr>
        <p:spPr bwMode="blackGray">
          <a:xfrm>
            <a:off x="612775" y="4067175"/>
            <a:ext cx="3659188" cy="1879600"/>
          </a:xfrm>
          <a:custGeom>
            <a:avLst/>
            <a:gdLst>
              <a:gd name="T0" fmla="*/ 3657601 w 2305"/>
              <a:gd name="T1" fmla="*/ 782637 h 1184"/>
              <a:gd name="T2" fmla="*/ 3160712 w 2305"/>
              <a:gd name="T3" fmla="*/ 557212 h 1184"/>
              <a:gd name="T4" fmla="*/ 2878137 w 2305"/>
              <a:gd name="T5" fmla="*/ 1588 h 1184"/>
              <a:gd name="T6" fmla="*/ 0 w 2305"/>
              <a:gd name="T7" fmla="*/ 0 h 1184"/>
              <a:gd name="T8" fmla="*/ 0 w 2305"/>
              <a:gd name="T9" fmla="*/ 1878013 h 1184"/>
              <a:gd name="T10" fmla="*/ 3659188 w 2305"/>
              <a:gd name="T11" fmla="*/ 1879600 h 1184"/>
              <a:gd name="T12" fmla="*/ 3657601 w 2305"/>
              <a:gd name="T13" fmla="*/ 782637 h 118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305"/>
              <a:gd name="T22" fmla="*/ 0 h 1184"/>
              <a:gd name="T23" fmla="*/ 2305 w 2305"/>
              <a:gd name="T24" fmla="*/ 1184 h 118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305" h="1184">
                <a:moveTo>
                  <a:pt x="2304" y="493"/>
                </a:moveTo>
                <a:cubicBezTo>
                  <a:pt x="2183" y="484"/>
                  <a:pt x="2056" y="418"/>
                  <a:pt x="1991" y="351"/>
                </a:cubicBezTo>
                <a:cubicBezTo>
                  <a:pt x="1926" y="284"/>
                  <a:pt x="1831" y="178"/>
                  <a:pt x="1813" y="1"/>
                </a:cubicBezTo>
                <a:lnTo>
                  <a:pt x="0" y="0"/>
                </a:lnTo>
                <a:lnTo>
                  <a:pt x="0" y="1183"/>
                </a:lnTo>
                <a:lnTo>
                  <a:pt x="2305" y="1184"/>
                </a:lnTo>
                <a:lnTo>
                  <a:pt x="2304" y="493"/>
                </a:lnTo>
                <a:close/>
              </a:path>
            </a:pathLst>
          </a:custGeom>
          <a:solidFill>
            <a:schemeClr val="accent1">
              <a:alpha val="14902"/>
            </a:schemeClr>
          </a:solidFill>
          <a:ln w="9525">
            <a:miter lim="800000"/>
            <a:headEnd/>
            <a:tailEnd/>
          </a:ln>
          <a:scene3d>
            <a:camera prst="legacyPerspectiveFront"/>
            <a:lightRig rig="legacyFlat3" dir="b"/>
          </a:scene3d>
          <a:sp3d extrusionH="176200" prstMaterial="legacyMatte">
            <a:bevelT w="13500" h="13500" prst="angle"/>
            <a:bevelB w="13500" h="13500" prst="angle"/>
            <a:extrusionClr>
              <a:srgbClr val="B2B2B2"/>
            </a:extrusionClr>
          </a:sp3d>
        </p:spPr>
        <p:txBody>
          <a:bodyPr wrap="none" anchor="ctr">
            <a:flatTx/>
          </a:bodyPr>
          <a:lstStyle/>
          <a:p>
            <a:r>
              <a:rPr lang="kk-KZ"/>
              <a:t>5. Жеке өмірінің жабық болу</a:t>
            </a:r>
          </a:p>
          <a:p>
            <a:r>
              <a:rPr lang="kk-KZ"/>
              <a:t>6. конфиденциалдық</a:t>
            </a:r>
            <a:endParaRPr lang="ru-RU"/>
          </a:p>
        </p:txBody>
      </p:sp>
      <p:sp>
        <p:nvSpPr>
          <p:cNvPr id="24581" name="Freeform 8"/>
          <p:cNvSpPr>
            <a:spLocks/>
          </p:cNvSpPr>
          <p:nvPr/>
        </p:nvSpPr>
        <p:spPr bwMode="gray">
          <a:xfrm>
            <a:off x="4414838" y="4057650"/>
            <a:ext cx="3659187" cy="1881188"/>
          </a:xfrm>
          <a:custGeom>
            <a:avLst/>
            <a:gdLst>
              <a:gd name="T0" fmla="*/ 1587 w 2305"/>
              <a:gd name="T1" fmla="*/ 784225 h 1185"/>
              <a:gd name="T2" fmla="*/ 498475 w 2305"/>
              <a:gd name="T3" fmla="*/ 558800 h 1185"/>
              <a:gd name="T4" fmla="*/ 766762 w 2305"/>
              <a:gd name="T5" fmla="*/ 0 h 1185"/>
              <a:gd name="T6" fmla="*/ 3659187 w 2305"/>
              <a:gd name="T7" fmla="*/ 1588 h 1185"/>
              <a:gd name="T8" fmla="*/ 3659187 w 2305"/>
              <a:gd name="T9" fmla="*/ 1879601 h 1185"/>
              <a:gd name="T10" fmla="*/ 0 w 2305"/>
              <a:gd name="T11" fmla="*/ 1881188 h 1185"/>
              <a:gd name="T12" fmla="*/ 1587 w 2305"/>
              <a:gd name="T13" fmla="*/ 784225 h 118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305"/>
              <a:gd name="T22" fmla="*/ 0 h 1185"/>
              <a:gd name="T23" fmla="*/ 2305 w 2305"/>
              <a:gd name="T24" fmla="*/ 1185 h 1185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305" h="1185">
                <a:moveTo>
                  <a:pt x="1" y="494"/>
                </a:moveTo>
                <a:cubicBezTo>
                  <a:pt x="122" y="485"/>
                  <a:pt x="249" y="419"/>
                  <a:pt x="314" y="352"/>
                </a:cubicBezTo>
                <a:cubicBezTo>
                  <a:pt x="379" y="285"/>
                  <a:pt x="465" y="177"/>
                  <a:pt x="483" y="0"/>
                </a:cubicBezTo>
                <a:lnTo>
                  <a:pt x="2305" y="1"/>
                </a:lnTo>
                <a:lnTo>
                  <a:pt x="2305" y="1184"/>
                </a:lnTo>
                <a:lnTo>
                  <a:pt x="0" y="1185"/>
                </a:lnTo>
                <a:lnTo>
                  <a:pt x="1" y="494"/>
                </a:lnTo>
                <a:close/>
              </a:path>
            </a:pathLst>
          </a:custGeom>
          <a:solidFill>
            <a:schemeClr val="hlink">
              <a:alpha val="14902"/>
            </a:schemeClr>
          </a:solidFill>
          <a:ln w="9525">
            <a:miter lim="800000"/>
            <a:headEnd/>
            <a:tailEnd/>
          </a:ln>
          <a:scene3d>
            <a:camera prst="legacyPerspectiveFront"/>
            <a:lightRig rig="legacyFlat3" dir="b"/>
          </a:scene3d>
          <a:sp3d extrusionH="176200" prstMaterial="legacyMatte">
            <a:bevelT w="13500" h="13500" prst="angle"/>
            <a:bevelB w="13500" h="13500" prst="angle"/>
            <a:extrusionClr>
              <a:srgbClr val="B2B2B2"/>
            </a:extrusionClr>
          </a:sp3d>
        </p:spPr>
        <p:txBody>
          <a:bodyPr wrap="none" anchor="ctr">
            <a:flatTx/>
          </a:bodyPr>
          <a:lstStyle/>
          <a:p>
            <a:r>
              <a:rPr lang="kk-KZ"/>
              <a:t>7. Дискриминацияланбау </a:t>
            </a:r>
          </a:p>
          <a:p>
            <a:r>
              <a:rPr lang="kk-KZ"/>
              <a:t>8. Өмірге ! </a:t>
            </a:r>
            <a:endParaRPr lang="ru-RU"/>
          </a:p>
        </p:txBody>
      </p:sp>
      <p:grpSp>
        <p:nvGrpSpPr>
          <p:cNvPr id="24582" name="Group 35"/>
          <p:cNvGrpSpPr>
            <a:grpSpLocks/>
          </p:cNvGrpSpPr>
          <p:nvPr/>
        </p:nvGrpSpPr>
        <p:grpSpPr bwMode="auto">
          <a:xfrm>
            <a:off x="3502025" y="3157538"/>
            <a:ext cx="1682750" cy="1682750"/>
            <a:chOff x="2350" y="2010"/>
            <a:chExt cx="1060" cy="1060"/>
          </a:xfrm>
        </p:grpSpPr>
        <p:sp>
          <p:nvSpPr>
            <p:cNvPr id="100381" name="Oval 29"/>
            <p:cNvSpPr>
              <a:spLocks noChangeArrowheads="1"/>
            </p:cNvSpPr>
            <p:nvPr/>
          </p:nvSpPr>
          <p:spPr bwMode="gray">
            <a:xfrm>
              <a:off x="2350" y="2010"/>
              <a:ext cx="1060" cy="106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54118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 w="9525">
              <a:solidFill>
                <a:srgbClr val="DDDDDD"/>
              </a:solidFill>
              <a:round/>
              <a:headEnd/>
              <a:tailE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24585" name="Group 30"/>
            <p:cNvGrpSpPr>
              <a:grpSpLocks/>
            </p:cNvGrpSpPr>
            <p:nvPr/>
          </p:nvGrpSpPr>
          <p:grpSpPr bwMode="auto">
            <a:xfrm rot="-2288454">
              <a:off x="2439" y="2081"/>
              <a:ext cx="887" cy="907"/>
              <a:chOff x="887" y="2040"/>
              <a:chExt cx="433" cy="422"/>
            </a:xfrm>
          </p:grpSpPr>
          <p:pic>
            <p:nvPicPr>
              <p:cNvPr id="24587" name="Picture 31" descr="circuler_1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gray">
              <a:xfrm>
                <a:off x="887" y="2040"/>
                <a:ext cx="430" cy="4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4588" name="Oval 32"/>
              <p:cNvSpPr>
                <a:spLocks noChangeArrowheads="1"/>
              </p:cNvSpPr>
              <p:nvPr/>
            </p:nvSpPr>
            <p:spPr bwMode="gray">
              <a:xfrm>
                <a:off x="887" y="2040"/>
                <a:ext cx="433" cy="422"/>
              </a:xfrm>
              <a:prstGeom prst="ellipse">
                <a:avLst/>
              </a:prstGeom>
              <a:solidFill>
                <a:srgbClr val="FF6600">
                  <a:alpha val="74901"/>
                </a:srgbClr>
              </a:soli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ru-RU"/>
              </a:p>
            </p:txBody>
          </p:sp>
          <p:pic>
            <p:nvPicPr>
              <p:cNvPr id="24589" name="Picture 33" descr="Picture2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gray">
              <a:xfrm>
                <a:off x="930" y="2044"/>
                <a:ext cx="345" cy="1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24586" name="Picture 34"/>
            <p:cNvPicPr>
              <a:picLocks noChangeAspect="1" noChangeArrowheads="1"/>
            </p:cNvPicPr>
            <p:nvPr/>
          </p:nvPicPr>
          <p:blipFill>
            <a:blip r:embed="rId4"/>
            <a:srcRect l="12015" t="9302" r="12404" b="12598"/>
            <a:stretch>
              <a:fillRect/>
            </a:stretch>
          </p:blipFill>
          <p:spPr bwMode="gray">
            <a:xfrm>
              <a:off x="2428" y="2053"/>
              <a:ext cx="915" cy="9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0389" name="Text Box 37"/>
          <p:cNvSpPr txBox="1">
            <a:spLocks noChangeArrowheads="1"/>
          </p:cNvSpPr>
          <p:nvPr/>
        </p:nvSpPr>
        <p:spPr bwMode="black">
          <a:xfrm>
            <a:off x="3348038" y="3213100"/>
            <a:ext cx="1800225" cy="155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kk-KZ" sz="3200">
                <a:solidFill>
                  <a:srgbClr val="FFFFFF"/>
                </a:solidFill>
                <a:latin typeface="Calibri" pitchFamily="34" charset="0"/>
              </a:rPr>
              <a:t> құқықтар</a:t>
            </a:r>
            <a:endParaRPr lang="en-US" sz="3200">
              <a:solidFill>
                <a:srgbClr val="FFFFFF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kk-KZ" smtClean="0"/>
              <a:t>Дискриминация себептері</a:t>
            </a:r>
            <a:endParaRPr lang="en-US" smtClean="0"/>
          </a:p>
        </p:txBody>
      </p:sp>
      <p:pic>
        <p:nvPicPr>
          <p:cNvPr id="25602" name="Picture 3" descr="cylinder0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ltGray">
          <a:xfrm>
            <a:off x="428625" y="3071813"/>
            <a:ext cx="4178300" cy="318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3" name="Picture 4" descr="cylinder0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ltGray">
          <a:xfrm>
            <a:off x="4929188" y="3286125"/>
            <a:ext cx="3254375" cy="278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4" name="Freeform 5"/>
          <p:cNvSpPr>
            <a:spLocks/>
          </p:cNvSpPr>
          <p:nvPr/>
        </p:nvSpPr>
        <p:spPr bwMode="gray">
          <a:xfrm>
            <a:off x="1143000" y="928688"/>
            <a:ext cx="1731963" cy="2857500"/>
          </a:xfrm>
          <a:custGeom>
            <a:avLst/>
            <a:gdLst>
              <a:gd name="T0" fmla="*/ 834180 w 1416"/>
              <a:gd name="T1" fmla="*/ 323247 h 3094"/>
              <a:gd name="T2" fmla="*/ 880659 w 1416"/>
              <a:gd name="T3" fmla="*/ 223502 h 3094"/>
              <a:gd name="T4" fmla="*/ 807271 w 1416"/>
              <a:gd name="T5" fmla="*/ 36019 h 3094"/>
              <a:gd name="T6" fmla="*/ 500263 w 1416"/>
              <a:gd name="T7" fmla="*/ 108980 h 3094"/>
              <a:gd name="T8" fmla="*/ 403635 w 1416"/>
              <a:gd name="T9" fmla="*/ 321399 h 3094"/>
              <a:gd name="T10" fmla="*/ 390181 w 1416"/>
              <a:gd name="T11" fmla="*/ 415603 h 3094"/>
              <a:gd name="T12" fmla="*/ 51372 w 1416"/>
              <a:gd name="T13" fmla="*/ 762862 h 3094"/>
              <a:gd name="T14" fmla="*/ 154115 w 1416"/>
              <a:gd name="T15" fmla="*/ 918020 h 3094"/>
              <a:gd name="T16" fmla="*/ 485586 w 1416"/>
              <a:gd name="T17" fmla="*/ 1020536 h 3094"/>
              <a:gd name="T18" fmla="*/ 154115 w 1416"/>
              <a:gd name="T19" fmla="*/ 811811 h 3094"/>
              <a:gd name="T20" fmla="*/ 425652 w 1416"/>
              <a:gd name="T21" fmla="*/ 604933 h 3094"/>
              <a:gd name="T22" fmla="*/ 587106 w 1416"/>
              <a:gd name="T23" fmla="*/ 883849 h 3094"/>
              <a:gd name="T24" fmla="*/ 410974 w 1416"/>
              <a:gd name="T25" fmla="*/ 1119357 h 3094"/>
              <a:gd name="T26" fmla="*/ 419536 w 1416"/>
              <a:gd name="T27" fmla="*/ 1554354 h 3094"/>
              <a:gd name="T28" fmla="*/ 565090 w 1416"/>
              <a:gd name="T29" fmla="*/ 1864671 h 3094"/>
              <a:gd name="T30" fmla="*/ 522280 w 1416"/>
              <a:gd name="T31" fmla="*/ 2508394 h 3094"/>
              <a:gd name="T32" fmla="*/ 432991 w 1416"/>
              <a:gd name="T33" fmla="*/ 2571196 h 3094"/>
              <a:gd name="T34" fmla="*/ 459900 w 1416"/>
              <a:gd name="T35" fmla="*/ 2782692 h 3094"/>
              <a:gd name="T36" fmla="*/ 491701 w 1416"/>
              <a:gd name="T37" fmla="*/ 2732819 h 3094"/>
              <a:gd name="T38" fmla="*/ 525949 w 1416"/>
              <a:gd name="T39" fmla="*/ 2701418 h 3094"/>
              <a:gd name="T40" fmla="*/ 768131 w 1416"/>
              <a:gd name="T41" fmla="*/ 2857500 h 3094"/>
              <a:gd name="T42" fmla="*/ 777916 w 1416"/>
              <a:gd name="T43" fmla="*/ 2803933 h 3094"/>
              <a:gd name="T44" fmla="*/ 738775 w 1416"/>
              <a:gd name="T45" fmla="*/ 2690335 h 3094"/>
              <a:gd name="T46" fmla="*/ 757122 w 1416"/>
              <a:gd name="T47" fmla="*/ 1981964 h 3094"/>
              <a:gd name="T48" fmla="*/ 781585 w 1416"/>
              <a:gd name="T49" fmla="*/ 1817569 h 3094"/>
              <a:gd name="T50" fmla="*/ 885552 w 1416"/>
              <a:gd name="T51" fmla="*/ 1562666 h 3094"/>
              <a:gd name="T52" fmla="*/ 944262 w 1416"/>
              <a:gd name="T53" fmla="*/ 1051013 h 3094"/>
              <a:gd name="T54" fmla="*/ 870874 w 1416"/>
              <a:gd name="T55" fmla="*/ 753626 h 3094"/>
              <a:gd name="T56" fmla="*/ 1002973 w 1416"/>
              <a:gd name="T57" fmla="*/ 862607 h 3094"/>
              <a:gd name="T58" fmla="*/ 1296526 w 1416"/>
              <a:gd name="T59" fmla="*/ 773945 h 3094"/>
              <a:gd name="T60" fmla="*/ 1607203 w 1416"/>
              <a:gd name="T61" fmla="*/ 546749 h 3094"/>
              <a:gd name="T62" fmla="*/ 1729517 w 1416"/>
              <a:gd name="T63" fmla="*/ 410985 h 3094"/>
              <a:gd name="T64" fmla="*/ 1575401 w 1416"/>
              <a:gd name="T65" fmla="*/ 462704 h 3094"/>
              <a:gd name="T66" fmla="*/ 1509352 w 1416"/>
              <a:gd name="T67" fmla="*/ 410985 h 3094"/>
              <a:gd name="T68" fmla="*/ 1427402 w 1416"/>
              <a:gd name="T69" fmla="*/ 529201 h 3094"/>
              <a:gd name="T70" fmla="*/ 947932 w 1416"/>
              <a:gd name="T71" fmla="*/ 560602 h 3094"/>
              <a:gd name="T72" fmla="*/ 812163 w 1416"/>
              <a:gd name="T73" fmla="*/ 405444 h 3094"/>
              <a:gd name="T74" fmla="*/ 744891 w 1416"/>
              <a:gd name="T75" fmla="*/ 349106 h 3094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1416"/>
              <a:gd name="T115" fmla="*/ 0 h 3094"/>
              <a:gd name="T116" fmla="*/ 1416 w 1416"/>
              <a:gd name="T117" fmla="*/ 3094 h 3094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1416" h="3094">
                <a:moveTo>
                  <a:pt x="609" y="378"/>
                </a:moveTo>
                <a:cubicBezTo>
                  <a:pt x="609" y="378"/>
                  <a:pt x="645" y="364"/>
                  <a:pt x="682" y="350"/>
                </a:cubicBezTo>
                <a:cubicBezTo>
                  <a:pt x="672" y="314"/>
                  <a:pt x="692" y="278"/>
                  <a:pt x="692" y="278"/>
                </a:cubicBezTo>
                <a:cubicBezTo>
                  <a:pt x="698" y="260"/>
                  <a:pt x="715" y="264"/>
                  <a:pt x="720" y="242"/>
                </a:cubicBezTo>
                <a:cubicBezTo>
                  <a:pt x="746" y="212"/>
                  <a:pt x="730" y="180"/>
                  <a:pt x="720" y="146"/>
                </a:cubicBezTo>
                <a:cubicBezTo>
                  <a:pt x="732" y="106"/>
                  <a:pt x="703" y="61"/>
                  <a:pt x="660" y="39"/>
                </a:cubicBezTo>
                <a:cubicBezTo>
                  <a:pt x="617" y="10"/>
                  <a:pt x="531" y="0"/>
                  <a:pt x="483" y="16"/>
                </a:cubicBezTo>
                <a:cubicBezTo>
                  <a:pt x="435" y="32"/>
                  <a:pt x="422" y="83"/>
                  <a:pt x="409" y="118"/>
                </a:cubicBezTo>
                <a:lnTo>
                  <a:pt x="384" y="223"/>
                </a:lnTo>
                <a:cubicBezTo>
                  <a:pt x="384" y="223"/>
                  <a:pt x="376" y="324"/>
                  <a:pt x="330" y="348"/>
                </a:cubicBezTo>
                <a:cubicBezTo>
                  <a:pt x="386" y="358"/>
                  <a:pt x="415" y="391"/>
                  <a:pt x="415" y="391"/>
                </a:cubicBezTo>
                <a:lnTo>
                  <a:pt x="319" y="450"/>
                </a:lnTo>
                <a:lnTo>
                  <a:pt x="244" y="550"/>
                </a:lnTo>
                <a:lnTo>
                  <a:pt x="42" y="826"/>
                </a:lnTo>
                <a:cubicBezTo>
                  <a:pt x="2" y="886"/>
                  <a:pt x="0" y="892"/>
                  <a:pt x="4" y="907"/>
                </a:cubicBezTo>
                <a:cubicBezTo>
                  <a:pt x="8" y="922"/>
                  <a:pt x="70" y="943"/>
                  <a:pt x="126" y="994"/>
                </a:cubicBezTo>
                <a:lnTo>
                  <a:pt x="368" y="1150"/>
                </a:lnTo>
                <a:lnTo>
                  <a:pt x="397" y="1105"/>
                </a:lnTo>
                <a:lnTo>
                  <a:pt x="265" y="1008"/>
                </a:lnTo>
                <a:lnTo>
                  <a:pt x="126" y="879"/>
                </a:lnTo>
                <a:lnTo>
                  <a:pt x="147" y="841"/>
                </a:lnTo>
                <a:cubicBezTo>
                  <a:pt x="147" y="841"/>
                  <a:pt x="247" y="748"/>
                  <a:pt x="348" y="655"/>
                </a:cubicBezTo>
                <a:cubicBezTo>
                  <a:pt x="384" y="708"/>
                  <a:pt x="404" y="724"/>
                  <a:pt x="426" y="774"/>
                </a:cubicBezTo>
                <a:cubicBezTo>
                  <a:pt x="448" y="824"/>
                  <a:pt x="484" y="902"/>
                  <a:pt x="480" y="957"/>
                </a:cubicBezTo>
                <a:lnTo>
                  <a:pt x="399" y="1102"/>
                </a:lnTo>
                <a:lnTo>
                  <a:pt x="336" y="1212"/>
                </a:lnTo>
                <a:cubicBezTo>
                  <a:pt x="322" y="1244"/>
                  <a:pt x="314" y="1268"/>
                  <a:pt x="315" y="1293"/>
                </a:cubicBezTo>
                <a:cubicBezTo>
                  <a:pt x="316" y="1318"/>
                  <a:pt x="334" y="1618"/>
                  <a:pt x="343" y="1683"/>
                </a:cubicBezTo>
                <a:lnTo>
                  <a:pt x="367" y="1686"/>
                </a:lnTo>
                <a:cubicBezTo>
                  <a:pt x="367" y="1686"/>
                  <a:pt x="414" y="1852"/>
                  <a:pt x="462" y="2019"/>
                </a:cubicBezTo>
                <a:cubicBezTo>
                  <a:pt x="417" y="2130"/>
                  <a:pt x="413" y="2159"/>
                  <a:pt x="409" y="2274"/>
                </a:cubicBezTo>
                <a:cubicBezTo>
                  <a:pt x="405" y="2389"/>
                  <a:pt x="430" y="2635"/>
                  <a:pt x="427" y="2716"/>
                </a:cubicBezTo>
                <a:lnTo>
                  <a:pt x="402" y="2755"/>
                </a:lnTo>
                <a:lnTo>
                  <a:pt x="354" y="2784"/>
                </a:lnTo>
                <a:cubicBezTo>
                  <a:pt x="354" y="2784"/>
                  <a:pt x="347" y="2819"/>
                  <a:pt x="340" y="2854"/>
                </a:cubicBezTo>
                <a:cubicBezTo>
                  <a:pt x="375" y="2899"/>
                  <a:pt x="376" y="3013"/>
                  <a:pt x="376" y="3013"/>
                </a:cubicBezTo>
                <a:lnTo>
                  <a:pt x="393" y="3009"/>
                </a:lnTo>
                <a:lnTo>
                  <a:pt x="402" y="2959"/>
                </a:lnTo>
                <a:lnTo>
                  <a:pt x="424" y="2961"/>
                </a:lnTo>
                <a:lnTo>
                  <a:pt x="430" y="2925"/>
                </a:lnTo>
                <a:lnTo>
                  <a:pt x="487" y="3058"/>
                </a:lnTo>
                <a:cubicBezTo>
                  <a:pt x="520" y="3086"/>
                  <a:pt x="599" y="3091"/>
                  <a:pt x="628" y="3094"/>
                </a:cubicBezTo>
                <a:lnTo>
                  <a:pt x="661" y="3075"/>
                </a:lnTo>
                <a:lnTo>
                  <a:pt x="636" y="3036"/>
                </a:lnTo>
                <a:lnTo>
                  <a:pt x="690" y="3021"/>
                </a:lnTo>
                <a:lnTo>
                  <a:pt x="604" y="2913"/>
                </a:lnTo>
                <a:cubicBezTo>
                  <a:pt x="578" y="2861"/>
                  <a:pt x="574" y="2833"/>
                  <a:pt x="532" y="2710"/>
                </a:cubicBezTo>
                <a:cubicBezTo>
                  <a:pt x="534" y="2582"/>
                  <a:pt x="602" y="2260"/>
                  <a:pt x="619" y="2146"/>
                </a:cubicBezTo>
                <a:cubicBezTo>
                  <a:pt x="635" y="2031"/>
                  <a:pt x="634" y="2055"/>
                  <a:pt x="637" y="2025"/>
                </a:cubicBezTo>
                <a:cubicBezTo>
                  <a:pt x="640" y="1995"/>
                  <a:pt x="642" y="1980"/>
                  <a:pt x="639" y="1968"/>
                </a:cubicBezTo>
                <a:cubicBezTo>
                  <a:pt x="670" y="1830"/>
                  <a:pt x="702" y="1693"/>
                  <a:pt x="702" y="1693"/>
                </a:cubicBezTo>
                <a:lnTo>
                  <a:pt x="724" y="1692"/>
                </a:lnTo>
                <a:cubicBezTo>
                  <a:pt x="724" y="1692"/>
                  <a:pt x="763" y="1505"/>
                  <a:pt x="771" y="1413"/>
                </a:cubicBezTo>
                <a:cubicBezTo>
                  <a:pt x="779" y="1321"/>
                  <a:pt x="778" y="1218"/>
                  <a:pt x="772" y="1138"/>
                </a:cubicBezTo>
                <a:cubicBezTo>
                  <a:pt x="766" y="1082"/>
                  <a:pt x="745" y="994"/>
                  <a:pt x="735" y="934"/>
                </a:cubicBezTo>
                <a:lnTo>
                  <a:pt x="712" y="816"/>
                </a:lnTo>
                <a:lnTo>
                  <a:pt x="735" y="786"/>
                </a:lnTo>
                <a:lnTo>
                  <a:pt x="820" y="934"/>
                </a:lnTo>
                <a:cubicBezTo>
                  <a:pt x="849" y="968"/>
                  <a:pt x="867" y="1006"/>
                  <a:pt x="907" y="990"/>
                </a:cubicBezTo>
                <a:cubicBezTo>
                  <a:pt x="947" y="974"/>
                  <a:pt x="1004" y="894"/>
                  <a:pt x="1060" y="838"/>
                </a:cubicBezTo>
                <a:lnTo>
                  <a:pt x="1204" y="646"/>
                </a:lnTo>
                <a:cubicBezTo>
                  <a:pt x="1246" y="605"/>
                  <a:pt x="1286" y="608"/>
                  <a:pt x="1314" y="592"/>
                </a:cubicBezTo>
                <a:cubicBezTo>
                  <a:pt x="1342" y="576"/>
                  <a:pt x="1357" y="572"/>
                  <a:pt x="1374" y="547"/>
                </a:cubicBezTo>
                <a:cubicBezTo>
                  <a:pt x="1391" y="522"/>
                  <a:pt x="1416" y="462"/>
                  <a:pt x="1414" y="445"/>
                </a:cubicBezTo>
                <a:cubicBezTo>
                  <a:pt x="1401" y="435"/>
                  <a:pt x="1386" y="436"/>
                  <a:pt x="1365" y="445"/>
                </a:cubicBezTo>
                <a:lnTo>
                  <a:pt x="1288" y="501"/>
                </a:lnTo>
                <a:lnTo>
                  <a:pt x="1209" y="528"/>
                </a:lnTo>
                <a:lnTo>
                  <a:pt x="1234" y="445"/>
                </a:lnTo>
                <a:cubicBezTo>
                  <a:pt x="1231" y="435"/>
                  <a:pt x="1203" y="447"/>
                  <a:pt x="1192" y="468"/>
                </a:cubicBezTo>
                <a:lnTo>
                  <a:pt x="1167" y="573"/>
                </a:lnTo>
                <a:cubicBezTo>
                  <a:pt x="1117" y="639"/>
                  <a:pt x="957" y="856"/>
                  <a:pt x="892" y="862"/>
                </a:cubicBezTo>
                <a:cubicBezTo>
                  <a:pt x="852" y="790"/>
                  <a:pt x="801" y="672"/>
                  <a:pt x="775" y="607"/>
                </a:cubicBezTo>
                <a:cubicBezTo>
                  <a:pt x="751" y="543"/>
                  <a:pt x="766" y="508"/>
                  <a:pt x="747" y="480"/>
                </a:cubicBezTo>
                <a:cubicBezTo>
                  <a:pt x="728" y="449"/>
                  <a:pt x="683" y="452"/>
                  <a:pt x="664" y="439"/>
                </a:cubicBezTo>
                <a:cubicBezTo>
                  <a:pt x="645" y="426"/>
                  <a:pt x="643" y="412"/>
                  <a:pt x="634" y="402"/>
                </a:cubicBezTo>
                <a:lnTo>
                  <a:pt x="609" y="378"/>
                </a:lnTo>
                <a:close/>
              </a:path>
            </a:pathLst>
          </a:custGeom>
          <a:solidFill>
            <a:srgbClr val="08080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5605" name="Freeform 6"/>
          <p:cNvSpPr>
            <a:spLocks/>
          </p:cNvSpPr>
          <p:nvPr/>
        </p:nvSpPr>
        <p:spPr bwMode="gray">
          <a:xfrm>
            <a:off x="2786063" y="2428875"/>
            <a:ext cx="660400" cy="1444625"/>
          </a:xfrm>
          <a:custGeom>
            <a:avLst/>
            <a:gdLst>
              <a:gd name="T0" fmla="*/ 318074 w 1416"/>
              <a:gd name="T1" fmla="*/ 163419 h 3094"/>
              <a:gd name="T2" fmla="*/ 335797 w 1416"/>
              <a:gd name="T3" fmla="*/ 112993 h 3094"/>
              <a:gd name="T4" fmla="*/ 307814 w 1416"/>
              <a:gd name="T5" fmla="*/ 18210 h 3094"/>
              <a:gd name="T6" fmla="*/ 190751 w 1416"/>
              <a:gd name="T7" fmla="*/ 55096 h 3094"/>
              <a:gd name="T8" fmla="*/ 153907 w 1416"/>
              <a:gd name="T9" fmla="*/ 162485 h 3094"/>
              <a:gd name="T10" fmla="*/ 148777 w 1416"/>
              <a:gd name="T11" fmla="*/ 210110 h 3094"/>
              <a:gd name="T12" fmla="*/ 19588 w 1416"/>
              <a:gd name="T13" fmla="*/ 385669 h 3094"/>
              <a:gd name="T14" fmla="*/ 58764 w 1416"/>
              <a:gd name="T15" fmla="*/ 464110 h 3094"/>
              <a:gd name="T16" fmla="*/ 185155 w 1416"/>
              <a:gd name="T17" fmla="*/ 515938 h 3094"/>
              <a:gd name="T18" fmla="*/ 58764 w 1416"/>
              <a:gd name="T19" fmla="*/ 410415 h 3094"/>
              <a:gd name="T20" fmla="*/ 162302 w 1416"/>
              <a:gd name="T21" fmla="*/ 305827 h 3094"/>
              <a:gd name="T22" fmla="*/ 223864 w 1416"/>
              <a:gd name="T23" fmla="*/ 446835 h 3094"/>
              <a:gd name="T24" fmla="*/ 156705 w 1416"/>
              <a:gd name="T25" fmla="*/ 565897 h 3094"/>
              <a:gd name="T26" fmla="*/ 159970 w 1416"/>
              <a:gd name="T27" fmla="*/ 785812 h 3094"/>
              <a:gd name="T28" fmla="*/ 215469 w 1416"/>
              <a:gd name="T29" fmla="*/ 942695 h 3094"/>
              <a:gd name="T30" fmla="*/ 199146 w 1416"/>
              <a:gd name="T31" fmla="*/ 1268132 h 3094"/>
              <a:gd name="T32" fmla="*/ 165100 w 1416"/>
              <a:gd name="T33" fmla="*/ 1299882 h 3094"/>
              <a:gd name="T34" fmla="*/ 175360 w 1416"/>
              <a:gd name="T35" fmla="*/ 1406805 h 3094"/>
              <a:gd name="T36" fmla="*/ 187486 w 1416"/>
              <a:gd name="T37" fmla="*/ 1381592 h 3094"/>
              <a:gd name="T38" fmla="*/ 200545 w 1416"/>
              <a:gd name="T39" fmla="*/ 1365717 h 3094"/>
              <a:gd name="T40" fmla="*/ 292889 w 1416"/>
              <a:gd name="T41" fmla="*/ 1444625 h 3094"/>
              <a:gd name="T42" fmla="*/ 296620 w 1416"/>
              <a:gd name="T43" fmla="*/ 1417544 h 3094"/>
              <a:gd name="T44" fmla="*/ 281696 w 1416"/>
              <a:gd name="T45" fmla="*/ 1360114 h 3094"/>
              <a:gd name="T46" fmla="*/ 288692 w 1416"/>
              <a:gd name="T47" fmla="*/ 1001993 h 3094"/>
              <a:gd name="T48" fmla="*/ 298020 w 1416"/>
              <a:gd name="T49" fmla="*/ 918882 h 3094"/>
              <a:gd name="T50" fmla="*/ 337662 w 1416"/>
              <a:gd name="T51" fmla="*/ 790015 h 3094"/>
              <a:gd name="T52" fmla="*/ 360049 w 1416"/>
              <a:gd name="T53" fmla="*/ 531346 h 3094"/>
              <a:gd name="T54" fmla="*/ 332066 w 1416"/>
              <a:gd name="T55" fmla="*/ 381000 h 3094"/>
              <a:gd name="T56" fmla="*/ 382435 w 1416"/>
              <a:gd name="T57" fmla="*/ 436096 h 3094"/>
              <a:gd name="T58" fmla="*/ 494367 w 1416"/>
              <a:gd name="T59" fmla="*/ 391272 h 3094"/>
              <a:gd name="T60" fmla="*/ 612829 w 1416"/>
              <a:gd name="T61" fmla="*/ 276412 h 3094"/>
              <a:gd name="T62" fmla="*/ 659467 w 1416"/>
              <a:gd name="T63" fmla="*/ 207776 h 3094"/>
              <a:gd name="T64" fmla="*/ 600703 w 1416"/>
              <a:gd name="T65" fmla="*/ 233923 h 3094"/>
              <a:gd name="T66" fmla="*/ 575518 w 1416"/>
              <a:gd name="T67" fmla="*/ 207776 h 3094"/>
              <a:gd name="T68" fmla="*/ 544270 w 1416"/>
              <a:gd name="T69" fmla="*/ 267540 h 3094"/>
              <a:gd name="T70" fmla="*/ 361448 w 1416"/>
              <a:gd name="T71" fmla="*/ 283415 h 3094"/>
              <a:gd name="T72" fmla="*/ 309679 w 1416"/>
              <a:gd name="T73" fmla="*/ 204974 h 3094"/>
              <a:gd name="T74" fmla="*/ 284028 w 1416"/>
              <a:gd name="T75" fmla="*/ 176493 h 3094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1416"/>
              <a:gd name="T115" fmla="*/ 0 h 3094"/>
              <a:gd name="T116" fmla="*/ 1416 w 1416"/>
              <a:gd name="T117" fmla="*/ 3094 h 3094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1416" h="3094">
                <a:moveTo>
                  <a:pt x="609" y="378"/>
                </a:moveTo>
                <a:cubicBezTo>
                  <a:pt x="609" y="378"/>
                  <a:pt x="645" y="364"/>
                  <a:pt x="682" y="350"/>
                </a:cubicBezTo>
                <a:cubicBezTo>
                  <a:pt x="672" y="314"/>
                  <a:pt x="692" y="278"/>
                  <a:pt x="692" y="278"/>
                </a:cubicBezTo>
                <a:cubicBezTo>
                  <a:pt x="698" y="260"/>
                  <a:pt x="715" y="264"/>
                  <a:pt x="720" y="242"/>
                </a:cubicBezTo>
                <a:cubicBezTo>
                  <a:pt x="746" y="212"/>
                  <a:pt x="730" y="180"/>
                  <a:pt x="720" y="146"/>
                </a:cubicBezTo>
                <a:cubicBezTo>
                  <a:pt x="732" y="106"/>
                  <a:pt x="703" y="61"/>
                  <a:pt x="660" y="39"/>
                </a:cubicBezTo>
                <a:cubicBezTo>
                  <a:pt x="617" y="10"/>
                  <a:pt x="531" y="0"/>
                  <a:pt x="483" y="16"/>
                </a:cubicBezTo>
                <a:cubicBezTo>
                  <a:pt x="435" y="32"/>
                  <a:pt x="422" y="83"/>
                  <a:pt x="409" y="118"/>
                </a:cubicBezTo>
                <a:lnTo>
                  <a:pt x="384" y="223"/>
                </a:lnTo>
                <a:cubicBezTo>
                  <a:pt x="384" y="223"/>
                  <a:pt x="376" y="324"/>
                  <a:pt x="330" y="348"/>
                </a:cubicBezTo>
                <a:cubicBezTo>
                  <a:pt x="386" y="358"/>
                  <a:pt x="415" y="391"/>
                  <a:pt x="415" y="391"/>
                </a:cubicBezTo>
                <a:lnTo>
                  <a:pt x="319" y="450"/>
                </a:lnTo>
                <a:lnTo>
                  <a:pt x="244" y="550"/>
                </a:lnTo>
                <a:lnTo>
                  <a:pt x="42" y="826"/>
                </a:lnTo>
                <a:cubicBezTo>
                  <a:pt x="2" y="886"/>
                  <a:pt x="0" y="892"/>
                  <a:pt x="4" y="907"/>
                </a:cubicBezTo>
                <a:cubicBezTo>
                  <a:pt x="8" y="922"/>
                  <a:pt x="70" y="943"/>
                  <a:pt x="126" y="994"/>
                </a:cubicBezTo>
                <a:lnTo>
                  <a:pt x="368" y="1150"/>
                </a:lnTo>
                <a:lnTo>
                  <a:pt x="397" y="1105"/>
                </a:lnTo>
                <a:lnTo>
                  <a:pt x="265" y="1008"/>
                </a:lnTo>
                <a:lnTo>
                  <a:pt x="126" y="879"/>
                </a:lnTo>
                <a:lnTo>
                  <a:pt x="147" y="841"/>
                </a:lnTo>
                <a:cubicBezTo>
                  <a:pt x="147" y="841"/>
                  <a:pt x="247" y="748"/>
                  <a:pt x="348" y="655"/>
                </a:cubicBezTo>
                <a:cubicBezTo>
                  <a:pt x="384" y="708"/>
                  <a:pt x="404" y="724"/>
                  <a:pt x="426" y="774"/>
                </a:cubicBezTo>
                <a:cubicBezTo>
                  <a:pt x="448" y="824"/>
                  <a:pt x="484" y="902"/>
                  <a:pt x="480" y="957"/>
                </a:cubicBezTo>
                <a:lnTo>
                  <a:pt x="399" y="1102"/>
                </a:lnTo>
                <a:lnTo>
                  <a:pt x="336" y="1212"/>
                </a:lnTo>
                <a:cubicBezTo>
                  <a:pt x="322" y="1244"/>
                  <a:pt x="314" y="1268"/>
                  <a:pt x="315" y="1293"/>
                </a:cubicBezTo>
                <a:cubicBezTo>
                  <a:pt x="316" y="1318"/>
                  <a:pt x="334" y="1618"/>
                  <a:pt x="343" y="1683"/>
                </a:cubicBezTo>
                <a:lnTo>
                  <a:pt x="367" y="1686"/>
                </a:lnTo>
                <a:cubicBezTo>
                  <a:pt x="367" y="1686"/>
                  <a:pt x="414" y="1852"/>
                  <a:pt x="462" y="2019"/>
                </a:cubicBezTo>
                <a:cubicBezTo>
                  <a:pt x="417" y="2130"/>
                  <a:pt x="413" y="2159"/>
                  <a:pt x="409" y="2274"/>
                </a:cubicBezTo>
                <a:cubicBezTo>
                  <a:pt x="405" y="2389"/>
                  <a:pt x="430" y="2635"/>
                  <a:pt x="427" y="2716"/>
                </a:cubicBezTo>
                <a:lnTo>
                  <a:pt x="402" y="2755"/>
                </a:lnTo>
                <a:lnTo>
                  <a:pt x="354" y="2784"/>
                </a:lnTo>
                <a:cubicBezTo>
                  <a:pt x="354" y="2784"/>
                  <a:pt x="347" y="2819"/>
                  <a:pt x="340" y="2854"/>
                </a:cubicBezTo>
                <a:cubicBezTo>
                  <a:pt x="375" y="2899"/>
                  <a:pt x="376" y="3013"/>
                  <a:pt x="376" y="3013"/>
                </a:cubicBezTo>
                <a:lnTo>
                  <a:pt x="393" y="3009"/>
                </a:lnTo>
                <a:lnTo>
                  <a:pt x="402" y="2959"/>
                </a:lnTo>
                <a:lnTo>
                  <a:pt x="424" y="2961"/>
                </a:lnTo>
                <a:lnTo>
                  <a:pt x="430" y="2925"/>
                </a:lnTo>
                <a:lnTo>
                  <a:pt x="487" y="3058"/>
                </a:lnTo>
                <a:cubicBezTo>
                  <a:pt x="520" y="3086"/>
                  <a:pt x="599" y="3091"/>
                  <a:pt x="628" y="3094"/>
                </a:cubicBezTo>
                <a:lnTo>
                  <a:pt x="661" y="3075"/>
                </a:lnTo>
                <a:lnTo>
                  <a:pt x="636" y="3036"/>
                </a:lnTo>
                <a:lnTo>
                  <a:pt x="690" y="3021"/>
                </a:lnTo>
                <a:lnTo>
                  <a:pt x="604" y="2913"/>
                </a:lnTo>
                <a:cubicBezTo>
                  <a:pt x="578" y="2861"/>
                  <a:pt x="574" y="2833"/>
                  <a:pt x="532" y="2710"/>
                </a:cubicBezTo>
                <a:cubicBezTo>
                  <a:pt x="534" y="2582"/>
                  <a:pt x="602" y="2260"/>
                  <a:pt x="619" y="2146"/>
                </a:cubicBezTo>
                <a:cubicBezTo>
                  <a:pt x="635" y="2031"/>
                  <a:pt x="634" y="2055"/>
                  <a:pt x="637" y="2025"/>
                </a:cubicBezTo>
                <a:cubicBezTo>
                  <a:pt x="640" y="1995"/>
                  <a:pt x="642" y="1980"/>
                  <a:pt x="639" y="1968"/>
                </a:cubicBezTo>
                <a:cubicBezTo>
                  <a:pt x="670" y="1830"/>
                  <a:pt x="702" y="1693"/>
                  <a:pt x="702" y="1693"/>
                </a:cubicBezTo>
                <a:lnTo>
                  <a:pt x="724" y="1692"/>
                </a:lnTo>
                <a:cubicBezTo>
                  <a:pt x="724" y="1692"/>
                  <a:pt x="763" y="1505"/>
                  <a:pt x="771" y="1413"/>
                </a:cubicBezTo>
                <a:cubicBezTo>
                  <a:pt x="779" y="1321"/>
                  <a:pt x="778" y="1218"/>
                  <a:pt x="772" y="1138"/>
                </a:cubicBezTo>
                <a:cubicBezTo>
                  <a:pt x="766" y="1082"/>
                  <a:pt x="745" y="994"/>
                  <a:pt x="735" y="934"/>
                </a:cubicBezTo>
                <a:lnTo>
                  <a:pt x="712" y="816"/>
                </a:lnTo>
                <a:lnTo>
                  <a:pt x="735" y="786"/>
                </a:lnTo>
                <a:lnTo>
                  <a:pt x="820" y="934"/>
                </a:lnTo>
                <a:cubicBezTo>
                  <a:pt x="849" y="968"/>
                  <a:pt x="867" y="1006"/>
                  <a:pt x="907" y="990"/>
                </a:cubicBezTo>
                <a:cubicBezTo>
                  <a:pt x="947" y="974"/>
                  <a:pt x="1004" y="894"/>
                  <a:pt x="1060" y="838"/>
                </a:cubicBezTo>
                <a:lnTo>
                  <a:pt x="1204" y="646"/>
                </a:lnTo>
                <a:cubicBezTo>
                  <a:pt x="1246" y="605"/>
                  <a:pt x="1286" y="608"/>
                  <a:pt x="1314" y="592"/>
                </a:cubicBezTo>
                <a:cubicBezTo>
                  <a:pt x="1342" y="576"/>
                  <a:pt x="1357" y="572"/>
                  <a:pt x="1374" y="547"/>
                </a:cubicBezTo>
                <a:cubicBezTo>
                  <a:pt x="1391" y="522"/>
                  <a:pt x="1416" y="462"/>
                  <a:pt x="1414" y="445"/>
                </a:cubicBezTo>
                <a:cubicBezTo>
                  <a:pt x="1401" y="435"/>
                  <a:pt x="1386" y="436"/>
                  <a:pt x="1365" y="445"/>
                </a:cubicBezTo>
                <a:lnTo>
                  <a:pt x="1288" y="501"/>
                </a:lnTo>
                <a:lnTo>
                  <a:pt x="1209" y="528"/>
                </a:lnTo>
                <a:lnTo>
                  <a:pt x="1234" y="445"/>
                </a:lnTo>
                <a:cubicBezTo>
                  <a:pt x="1231" y="435"/>
                  <a:pt x="1203" y="447"/>
                  <a:pt x="1192" y="468"/>
                </a:cubicBezTo>
                <a:lnTo>
                  <a:pt x="1167" y="573"/>
                </a:lnTo>
                <a:cubicBezTo>
                  <a:pt x="1117" y="639"/>
                  <a:pt x="957" y="856"/>
                  <a:pt x="892" y="862"/>
                </a:cubicBezTo>
                <a:cubicBezTo>
                  <a:pt x="852" y="790"/>
                  <a:pt x="801" y="672"/>
                  <a:pt x="775" y="607"/>
                </a:cubicBezTo>
                <a:cubicBezTo>
                  <a:pt x="751" y="543"/>
                  <a:pt x="766" y="508"/>
                  <a:pt x="747" y="480"/>
                </a:cubicBezTo>
                <a:cubicBezTo>
                  <a:pt x="728" y="449"/>
                  <a:pt x="683" y="452"/>
                  <a:pt x="664" y="439"/>
                </a:cubicBezTo>
                <a:cubicBezTo>
                  <a:pt x="645" y="426"/>
                  <a:pt x="643" y="412"/>
                  <a:pt x="634" y="402"/>
                </a:cubicBezTo>
                <a:lnTo>
                  <a:pt x="609" y="378"/>
                </a:lnTo>
                <a:close/>
              </a:path>
            </a:pathLst>
          </a:custGeom>
          <a:solidFill>
            <a:srgbClr val="08080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5606" name="Freeform 7"/>
          <p:cNvSpPr>
            <a:spLocks noEditPoints="1"/>
          </p:cNvSpPr>
          <p:nvPr/>
        </p:nvSpPr>
        <p:spPr bwMode="gray">
          <a:xfrm>
            <a:off x="6072188" y="1428750"/>
            <a:ext cx="777875" cy="2471738"/>
          </a:xfrm>
          <a:custGeom>
            <a:avLst/>
            <a:gdLst>
              <a:gd name="T0" fmla="*/ 759691 w 1155"/>
              <a:gd name="T1" fmla="*/ 739890 h 3334"/>
              <a:gd name="T2" fmla="*/ 697730 w 1155"/>
              <a:gd name="T3" fmla="*/ 580495 h 3334"/>
              <a:gd name="T4" fmla="*/ 589973 w 1155"/>
              <a:gd name="T5" fmla="*/ 419617 h 3334"/>
              <a:gd name="T6" fmla="*/ 492317 w 1155"/>
              <a:gd name="T7" fmla="*/ 349187 h 3334"/>
              <a:gd name="T8" fmla="*/ 543502 w 1155"/>
              <a:gd name="T9" fmla="*/ 241688 h 3334"/>
              <a:gd name="T10" fmla="*/ 550911 w 1155"/>
              <a:gd name="T11" fmla="*/ 147533 h 3334"/>
              <a:gd name="T12" fmla="*/ 507808 w 1155"/>
              <a:gd name="T13" fmla="*/ 64499 h 3334"/>
              <a:gd name="T14" fmla="*/ 387254 w 1155"/>
              <a:gd name="T15" fmla="*/ 5190 h 3334"/>
              <a:gd name="T16" fmla="*/ 356273 w 1155"/>
              <a:gd name="T17" fmla="*/ 36327 h 3334"/>
              <a:gd name="T18" fmla="*/ 313170 w 1155"/>
              <a:gd name="T19" fmla="*/ 57827 h 3334"/>
              <a:gd name="T20" fmla="*/ 310476 w 1155"/>
              <a:gd name="T21" fmla="*/ 123068 h 3334"/>
              <a:gd name="T22" fmla="*/ 319232 w 1155"/>
              <a:gd name="T23" fmla="*/ 151240 h 3334"/>
              <a:gd name="T24" fmla="*/ 317211 w 1155"/>
              <a:gd name="T25" fmla="*/ 261705 h 3334"/>
              <a:gd name="T26" fmla="*/ 349539 w 1155"/>
              <a:gd name="T27" fmla="*/ 308411 h 3334"/>
              <a:gd name="T28" fmla="*/ 239087 w 1155"/>
              <a:gd name="T29" fmla="*/ 390704 h 3334"/>
              <a:gd name="T30" fmla="*/ 158269 w 1155"/>
              <a:gd name="T31" fmla="*/ 430738 h 3334"/>
              <a:gd name="T32" fmla="*/ 117186 w 1155"/>
              <a:gd name="T33" fmla="*/ 642770 h 3334"/>
              <a:gd name="T34" fmla="*/ 91594 w 1155"/>
              <a:gd name="T35" fmla="*/ 859252 h 3334"/>
              <a:gd name="T36" fmla="*/ 76777 w 1155"/>
              <a:gd name="T37" fmla="*/ 1079439 h 3334"/>
              <a:gd name="T38" fmla="*/ 76777 w 1155"/>
              <a:gd name="T39" fmla="*/ 1138749 h 3334"/>
              <a:gd name="T40" fmla="*/ 119207 w 1155"/>
              <a:gd name="T41" fmla="*/ 1267007 h 3334"/>
              <a:gd name="T42" fmla="*/ 117186 w 1155"/>
              <a:gd name="T43" fmla="*/ 1280351 h 3334"/>
              <a:gd name="T44" fmla="*/ 88900 w 1155"/>
              <a:gd name="T45" fmla="*/ 1318903 h 3334"/>
              <a:gd name="T46" fmla="*/ 29633 w 1155"/>
              <a:gd name="T47" fmla="*/ 1662900 h 3334"/>
              <a:gd name="T48" fmla="*/ 72736 w 1155"/>
              <a:gd name="T49" fmla="*/ 1645849 h 3334"/>
              <a:gd name="T50" fmla="*/ 88227 w 1155"/>
              <a:gd name="T51" fmla="*/ 1761503 h 3334"/>
              <a:gd name="T52" fmla="*/ 18858 w 1155"/>
              <a:gd name="T53" fmla="*/ 2270085 h 3334"/>
              <a:gd name="T54" fmla="*/ 0 w 1155"/>
              <a:gd name="T55" fmla="*/ 2365722 h 3334"/>
              <a:gd name="T56" fmla="*/ 24245 w 1155"/>
              <a:gd name="T57" fmla="*/ 2428738 h 3334"/>
              <a:gd name="T58" fmla="*/ 73410 w 1155"/>
              <a:gd name="T59" fmla="*/ 2436893 h 3334"/>
              <a:gd name="T60" fmla="*/ 132003 w 1155"/>
              <a:gd name="T61" fmla="*/ 2401308 h 3334"/>
              <a:gd name="T62" fmla="*/ 172412 w 1155"/>
              <a:gd name="T63" fmla="*/ 2293067 h 3334"/>
              <a:gd name="T64" fmla="*/ 191943 w 1155"/>
              <a:gd name="T65" fmla="*/ 2230050 h 3334"/>
              <a:gd name="T66" fmla="*/ 251210 w 1155"/>
              <a:gd name="T67" fmla="*/ 2049155 h 3334"/>
              <a:gd name="T68" fmla="*/ 397356 w 1155"/>
              <a:gd name="T69" fmla="*/ 1380437 h 3334"/>
              <a:gd name="T70" fmla="*/ 488276 w 1155"/>
              <a:gd name="T71" fmla="*/ 1547246 h 3334"/>
              <a:gd name="T72" fmla="*/ 515216 w 1155"/>
              <a:gd name="T73" fmla="*/ 1785968 h 3334"/>
              <a:gd name="T74" fmla="*/ 519930 w 1155"/>
              <a:gd name="T75" fmla="*/ 2267860 h 3334"/>
              <a:gd name="T76" fmla="*/ 545523 w 1155"/>
              <a:gd name="T77" fmla="*/ 2324205 h 3334"/>
              <a:gd name="T78" fmla="*/ 540135 w 1155"/>
              <a:gd name="T79" fmla="*/ 2416876 h 3334"/>
              <a:gd name="T80" fmla="*/ 589973 w 1155"/>
              <a:gd name="T81" fmla="*/ 2470255 h 3334"/>
              <a:gd name="T82" fmla="*/ 647892 w 1155"/>
              <a:gd name="T83" fmla="*/ 2453204 h 3334"/>
              <a:gd name="T84" fmla="*/ 677526 w 1155"/>
              <a:gd name="T85" fmla="*/ 2328653 h 3334"/>
              <a:gd name="T86" fmla="*/ 705812 w 1155"/>
              <a:gd name="T87" fmla="*/ 2291584 h 3334"/>
              <a:gd name="T88" fmla="*/ 705812 w 1155"/>
              <a:gd name="T89" fmla="*/ 2234499 h 3334"/>
              <a:gd name="T90" fmla="*/ 697730 w 1155"/>
              <a:gd name="T91" fmla="*/ 2003190 h 3334"/>
              <a:gd name="T92" fmla="*/ 668770 w 1155"/>
              <a:gd name="T93" fmla="*/ 1580608 h 3334"/>
              <a:gd name="T94" fmla="*/ 657995 w 1155"/>
              <a:gd name="T95" fmla="*/ 1156542 h 3334"/>
              <a:gd name="T96" fmla="*/ 616239 w 1155"/>
              <a:gd name="T97" fmla="*/ 976388 h 3334"/>
              <a:gd name="T98" fmla="*/ 736119 w 1155"/>
              <a:gd name="T99" fmla="*/ 902251 h 3334"/>
              <a:gd name="T100" fmla="*/ 772487 w 1155"/>
              <a:gd name="T101" fmla="*/ 875562 h 3334"/>
              <a:gd name="T102" fmla="*/ 192617 w 1155"/>
              <a:gd name="T103" fmla="*/ 854062 h 3334"/>
              <a:gd name="T104" fmla="*/ 204739 w 1155"/>
              <a:gd name="T105" fmla="*/ 785114 h 3334"/>
              <a:gd name="T106" fmla="*/ 136717 w 1155"/>
              <a:gd name="T107" fmla="*/ 1213628 h 3334"/>
              <a:gd name="T108" fmla="*/ 141432 w 1155"/>
              <a:gd name="T109" fmla="*/ 1534643 h 3334"/>
              <a:gd name="T110" fmla="*/ 181167 w 1155"/>
              <a:gd name="T111" fmla="*/ 1222524 h 3334"/>
              <a:gd name="T112" fmla="*/ 158269 w 1155"/>
              <a:gd name="T113" fmla="*/ 1301110 h 3334"/>
              <a:gd name="T114" fmla="*/ 159616 w 1155"/>
              <a:gd name="T115" fmla="*/ 1249214 h 3334"/>
              <a:gd name="T116" fmla="*/ 174433 w 1155"/>
              <a:gd name="T117" fmla="*/ 1170628 h 3334"/>
              <a:gd name="T118" fmla="*/ 195984 w 1155"/>
              <a:gd name="T119" fmla="*/ 1094267 h 3334"/>
              <a:gd name="T120" fmla="*/ 602095 w 1155"/>
              <a:gd name="T121" fmla="*/ 788080 h 3334"/>
              <a:gd name="T122" fmla="*/ 641831 w 1155"/>
              <a:gd name="T123" fmla="*/ 777701 h 3334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155"/>
              <a:gd name="T187" fmla="*/ 0 h 3334"/>
              <a:gd name="T188" fmla="*/ 1155 w 1155"/>
              <a:gd name="T189" fmla="*/ 3334 h 3334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155" h="3334">
                <a:moveTo>
                  <a:pt x="1155" y="1096"/>
                </a:moveTo>
                <a:lnTo>
                  <a:pt x="1149" y="1074"/>
                </a:lnTo>
                <a:lnTo>
                  <a:pt x="1148" y="1054"/>
                </a:lnTo>
                <a:lnTo>
                  <a:pt x="1143" y="1037"/>
                </a:lnTo>
                <a:lnTo>
                  <a:pt x="1138" y="1022"/>
                </a:lnTo>
                <a:lnTo>
                  <a:pt x="1133" y="1009"/>
                </a:lnTo>
                <a:lnTo>
                  <a:pt x="1128" y="998"/>
                </a:lnTo>
                <a:lnTo>
                  <a:pt x="1120" y="982"/>
                </a:lnTo>
                <a:lnTo>
                  <a:pt x="1117" y="977"/>
                </a:lnTo>
                <a:lnTo>
                  <a:pt x="1095" y="931"/>
                </a:lnTo>
                <a:lnTo>
                  <a:pt x="1085" y="892"/>
                </a:lnTo>
                <a:lnTo>
                  <a:pt x="1056" y="857"/>
                </a:lnTo>
                <a:lnTo>
                  <a:pt x="1038" y="809"/>
                </a:lnTo>
                <a:lnTo>
                  <a:pt x="1036" y="783"/>
                </a:lnTo>
                <a:lnTo>
                  <a:pt x="1019" y="749"/>
                </a:lnTo>
                <a:lnTo>
                  <a:pt x="991" y="699"/>
                </a:lnTo>
                <a:lnTo>
                  <a:pt x="957" y="637"/>
                </a:lnTo>
                <a:lnTo>
                  <a:pt x="942" y="620"/>
                </a:lnTo>
                <a:lnTo>
                  <a:pt x="938" y="618"/>
                </a:lnTo>
                <a:lnTo>
                  <a:pt x="918" y="598"/>
                </a:lnTo>
                <a:lnTo>
                  <a:pt x="894" y="581"/>
                </a:lnTo>
                <a:lnTo>
                  <a:pt x="876" y="566"/>
                </a:lnTo>
                <a:lnTo>
                  <a:pt x="863" y="563"/>
                </a:lnTo>
                <a:lnTo>
                  <a:pt x="824" y="544"/>
                </a:lnTo>
                <a:lnTo>
                  <a:pt x="808" y="523"/>
                </a:lnTo>
                <a:lnTo>
                  <a:pt x="787" y="522"/>
                </a:lnTo>
                <a:lnTo>
                  <a:pt x="786" y="522"/>
                </a:lnTo>
                <a:lnTo>
                  <a:pt x="778" y="519"/>
                </a:lnTo>
                <a:lnTo>
                  <a:pt x="745" y="473"/>
                </a:lnTo>
                <a:lnTo>
                  <a:pt x="731" y="471"/>
                </a:lnTo>
                <a:lnTo>
                  <a:pt x="734" y="452"/>
                </a:lnTo>
                <a:lnTo>
                  <a:pt x="735" y="453"/>
                </a:lnTo>
                <a:lnTo>
                  <a:pt x="742" y="439"/>
                </a:lnTo>
                <a:lnTo>
                  <a:pt x="750" y="463"/>
                </a:lnTo>
                <a:lnTo>
                  <a:pt x="755" y="463"/>
                </a:lnTo>
                <a:lnTo>
                  <a:pt x="779" y="411"/>
                </a:lnTo>
                <a:lnTo>
                  <a:pt x="807" y="326"/>
                </a:lnTo>
                <a:lnTo>
                  <a:pt x="814" y="305"/>
                </a:lnTo>
                <a:lnTo>
                  <a:pt x="821" y="279"/>
                </a:lnTo>
                <a:lnTo>
                  <a:pt x="829" y="249"/>
                </a:lnTo>
                <a:lnTo>
                  <a:pt x="828" y="236"/>
                </a:lnTo>
                <a:lnTo>
                  <a:pt x="825" y="222"/>
                </a:lnTo>
                <a:lnTo>
                  <a:pt x="821" y="210"/>
                </a:lnTo>
                <a:lnTo>
                  <a:pt x="818" y="199"/>
                </a:lnTo>
                <a:lnTo>
                  <a:pt x="809" y="184"/>
                </a:lnTo>
                <a:lnTo>
                  <a:pt x="805" y="178"/>
                </a:lnTo>
                <a:lnTo>
                  <a:pt x="794" y="163"/>
                </a:lnTo>
                <a:lnTo>
                  <a:pt x="783" y="148"/>
                </a:lnTo>
                <a:lnTo>
                  <a:pt x="773" y="132"/>
                </a:lnTo>
                <a:lnTo>
                  <a:pt x="760" y="89"/>
                </a:lnTo>
                <a:lnTo>
                  <a:pt x="754" y="87"/>
                </a:lnTo>
                <a:lnTo>
                  <a:pt x="730" y="57"/>
                </a:lnTo>
                <a:lnTo>
                  <a:pt x="696" y="51"/>
                </a:lnTo>
                <a:lnTo>
                  <a:pt x="635" y="10"/>
                </a:lnTo>
                <a:lnTo>
                  <a:pt x="629" y="10"/>
                </a:lnTo>
                <a:lnTo>
                  <a:pt x="634" y="25"/>
                </a:lnTo>
                <a:lnTo>
                  <a:pt x="588" y="0"/>
                </a:lnTo>
                <a:lnTo>
                  <a:pt x="598" y="25"/>
                </a:lnTo>
                <a:lnTo>
                  <a:pt x="575" y="7"/>
                </a:lnTo>
                <a:lnTo>
                  <a:pt x="579" y="29"/>
                </a:lnTo>
                <a:lnTo>
                  <a:pt x="574" y="26"/>
                </a:lnTo>
                <a:lnTo>
                  <a:pt x="534" y="14"/>
                </a:lnTo>
                <a:lnTo>
                  <a:pt x="556" y="39"/>
                </a:lnTo>
                <a:lnTo>
                  <a:pt x="554" y="41"/>
                </a:lnTo>
                <a:lnTo>
                  <a:pt x="519" y="19"/>
                </a:lnTo>
                <a:lnTo>
                  <a:pt x="532" y="47"/>
                </a:lnTo>
                <a:lnTo>
                  <a:pt x="529" y="49"/>
                </a:lnTo>
                <a:lnTo>
                  <a:pt x="508" y="19"/>
                </a:lnTo>
                <a:lnTo>
                  <a:pt x="508" y="24"/>
                </a:lnTo>
                <a:lnTo>
                  <a:pt x="507" y="56"/>
                </a:lnTo>
                <a:lnTo>
                  <a:pt x="476" y="46"/>
                </a:lnTo>
                <a:lnTo>
                  <a:pt x="479" y="50"/>
                </a:lnTo>
                <a:lnTo>
                  <a:pt x="505" y="73"/>
                </a:lnTo>
                <a:lnTo>
                  <a:pt x="461" y="74"/>
                </a:lnTo>
                <a:lnTo>
                  <a:pt x="465" y="78"/>
                </a:lnTo>
                <a:lnTo>
                  <a:pt x="489" y="90"/>
                </a:lnTo>
                <a:lnTo>
                  <a:pt x="468" y="94"/>
                </a:lnTo>
                <a:lnTo>
                  <a:pt x="491" y="103"/>
                </a:lnTo>
                <a:lnTo>
                  <a:pt x="458" y="115"/>
                </a:lnTo>
                <a:lnTo>
                  <a:pt x="482" y="126"/>
                </a:lnTo>
                <a:lnTo>
                  <a:pt x="468" y="137"/>
                </a:lnTo>
                <a:lnTo>
                  <a:pt x="482" y="139"/>
                </a:lnTo>
                <a:lnTo>
                  <a:pt x="461" y="166"/>
                </a:lnTo>
                <a:lnTo>
                  <a:pt x="464" y="164"/>
                </a:lnTo>
                <a:lnTo>
                  <a:pt x="479" y="158"/>
                </a:lnTo>
                <a:lnTo>
                  <a:pt x="476" y="167"/>
                </a:lnTo>
                <a:lnTo>
                  <a:pt x="474" y="178"/>
                </a:lnTo>
                <a:lnTo>
                  <a:pt x="473" y="190"/>
                </a:lnTo>
                <a:lnTo>
                  <a:pt x="473" y="198"/>
                </a:lnTo>
                <a:lnTo>
                  <a:pt x="474" y="204"/>
                </a:lnTo>
                <a:lnTo>
                  <a:pt x="471" y="216"/>
                </a:lnTo>
                <a:lnTo>
                  <a:pt x="471" y="229"/>
                </a:lnTo>
                <a:lnTo>
                  <a:pt x="466" y="240"/>
                </a:lnTo>
                <a:lnTo>
                  <a:pt x="460" y="252"/>
                </a:lnTo>
                <a:lnTo>
                  <a:pt x="469" y="304"/>
                </a:lnTo>
                <a:lnTo>
                  <a:pt x="471" y="353"/>
                </a:lnTo>
                <a:lnTo>
                  <a:pt x="473" y="359"/>
                </a:lnTo>
                <a:lnTo>
                  <a:pt x="474" y="365"/>
                </a:lnTo>
                <a:lnTo>
                  <a:pt x="477" y="374"/>
                </a:lnTo>
                <a:lnTo>
                  <a:pt x="481" y="383"/>
                </a:lnTo>
                <a:lnTo>
                  <a:pt x="487" y="391"/>
                </a:lnTo>
                <a:lnTo>
                  <a:pt x="495" y="399"/>
                </a:lnTo>
                <a:lnTo>
                  <a:pt x="505" y="406"/>
                </a:lnTo>
                <a:lnTo>
                  <a:pt x="519" y="416"/>
                </a:lnTo>
                <a:lnTo>
                  <a:pt x="521" y="428"/>
                </a:lnTo>
                <a:lnTo>
                  <a:pt x="519" y="439"/>
                </a:lnTo>
                <a:lnTo>
                  <a:pt x="510" y="441"/>
                </a:lnTo>
                <a:lnTo>
                  <a:pt x="438" y="505"/>
                </a:lnTo>
                <a:lnTo>
                  <a:pt x="415" y="507"/>
                </a:lnTo>
                <a:lnTo>
                  <a:pt x="388" y="523"/>
                </a:lnTo>
                <a:lnTo>
                  <a:pt x="355" y="527"/>
                </a:lnTo>
                <a:lnTo>
                  <a:pt x="343" y="529"/>
                </a:lnTo>
                <a:lnTo>
                  <a:pt x="332" y="532"/>
                </a:lnTo>
                <a:lnTo>
                  <a:pt x="310" y="538"/>
                </a:lnTo>
                <a:lnTo>
                  <a:pt x="289" y="547"/>
                </a:lnTo>
                <a:lnTo>
                  <a:pt x="270" y="556"/>
                </a:lnTo>
                <a:lnTo>
                  <a:pt x="256" y="565"/>
                </a:lnTo>
                <a:lnTo>
                  <a:pt x="245" y="574"/>
                </a:lnTo>
                <a:lnTo>
                  <a:pt x="235" y="581"/>
                </a:lnTo>
                <a:lnTo>
                  <a:pt x="232" y="619"/>
                </a:lnTo>
                <a:lnTo>
                  <a:pt x="205" y="690"/>
                </a:lnTo>
                <a:lnTo>
                  <a:pt x="195" y="731"/>
                </a:lnTo>
                <a:lnTo>
                  <a:pt x="187" y="793"/>
                </a:lnTo>
                <a:lnTo>
                  <a:pt x="183" y="809"/>
                </a:lnTo>
                <a:lnTo>
                  <a:pt x="178" y="837"/>
                </a:lnTo>
                <a:lnTo>
                  <a:pt x="174" y="867"/>
                </a:lnTo>
                <a:lnTo>
                  <a:pt x="169" y="921"/>
                </a:lnTo>
                <a:lnTo>
                  <a:pt x="168" y="962"/>
                </a:lnTo>
                <a:lnTo>
                  <a:pt x="168" y="978"/>
                </a:lnTo>
                <a:lnTo>
                  <a:pt x="155" y="1017"/>
                </a:lnTo>
                <a:lnTo>
                  <a:pt x="146" y="1063"/>
                </a:lnTo>
                <a:lnTo>
                  <a:pt x="137" y="1079"/>
                </a:lnTo>
                <a:lnTo>
                  <a:pt x="134" y="1141"/>
                </a:lnTo>
                <a:lnTo>
                  <a:pt x="136" y="1159"/>
                </a:lnTo>
                <a:lnTo>
                  <a:pt x="130" y="1173"/>
                </a:lnTo>
                <a:lnTo>
                  <a:pt x="113" y="1231"/>
                </a:lnTo>
                <a:lnTo>
                  <a:pt x="116" y="1249"/>
                </a:lnTo>
                <a:lnTo>
                  <a:pt x="121" y="1277"/>
                </a:lnTo>
                <a:lnTo>
                  <a:pt x="111" y="1297"/>
                </a:lnTo>
                <a:lnTo>
                  <a:pt x="113" y="1340"/>
                </a:lnTo>
                <a:lnTo>
                  <a:pt x="114" y="1456"/>
                </a:lnTo>
                <a:lnTo>
                  <a:pt x="113" y="1466"/>
                </a:lnTo>
                <a:lnTo>
                  <a:pt x="97" y="1477"/>
                </a:lnTo>
                <a:lnTo>
                  <a:pt x="102" y="1530"/>
                </a:lnTo>
                <a:lnTo>
                  <a:pt x="111" y="1539"/>
                </a:lnTo>
                <a:lnTo>
                  <a:pt x="114" y="1536"/>
                </a:lnTo>
                <a:lnTo>
                  <a:pt x="116" y="1579"/>
                </a:lnTo>
                <a:lnTo>
                  <a:pt x="119" y="1597"/>
                </a:lnTo>
                <a:lnTo>
                  <a:pt x="120" y="1597"/>
                </a:lnTo>
                <a:lnTo>
                  <a:pt x="114" y="1644"/>
                </a:lnTo>
                <a:lnTo>
                  <a:pt x="126" y="1679"/>
                </a:lnTo>
                <a:lnTo>
                  <a:pt x="146" y="1705"/>
                </a:lnTo>
                <a:lnTo>
                  <a:pt x="164" y="1718"/>
                </a:lnTo>
                <a:lnTo>
                  <a:pt x="177" y="1709"/>
                </a:lnTo>
                <a:lnTo>
                  <a:pt x="184" y="1709"/>
                </a:lnTo>
                <a:lnTo>
                  <a:pt x="185" y="1722"/>
                </a:lnTo>
                <a:lnTo>
                  <a:pt x="183" y="1720"/>
                </a:lnTo>
                <a:lnTo>
                  <a:pt x="179" y="1727"/>
                </a:lnTo>
                <a:lnTo>
                  <a:pt x="174" y="1727"/>
                </a:lnTo>
                <a:lnTo>
                  <a:pt x="166" y="1734"/>
                </a:lnTo>
                <a:lnTo>
                  <a:pt x="159" y="1740"/>
                </a:lnTo>
                <a:lnTo>
                  <a:pt x="152" y="1747"/>
                </a:lnTo>
                <a:lnTo>
                  <a:pt x="146" y="1755"/>
                </a:lnTo>
                <a:lnTo>
                  <a:pt x="137" y="1769"/>
                </a:lnTo>
                <a:lnTo>
                  <a:pt x="132" y="1779"/>
                </a:lnTo>
                <a:lnTo>
                  <a:pt x="131" y="1782"/>
                </a:lnTo>
                <a:lnTo>
                  <a:pt x="33" y="2244"/>
                </a:lnTo>
                <a:lnTo>
                  <a:pt x="30" y="2255"/>
                </a:lnTo>
                <a:lnTo>
                  <a:pt x="44" y="2243"/>
                </a:lnTo>
                <a:lnTo>
                  <a:pt x="56" y="2233"/>
                </a:lnTo>
                <a:lnTo>
                  <a:pt x="68" y="2227"/>
                </a:lnTo>
                <a:lnTo>
                  <a:pt x="79" y="2223"/>
                </a:lnTo>
                <a:lnTo>
                  <a:pt x="89" y="2222"/>
                </a:lnTo>
                <a:lnTo>
                  <a:pt x="95" y="2220"/>
                </a:lnTo>
                <a:lnTo>
                  <a:pt x="102" y="2220"/>
                </a:lnTo>
                <a:lnTo>
                  <a:pt x="108" y="2220"/>
                </a:lnTo>
                <a:lnTo>
                  <a:pt x="115" y="2222"/>
                </a:lnTo>
                <a:lnTo>
                  <a:pt x="122" y="2224"/>
                </a:lnTo>
                <a:lnTo>
                  <a:pt x="131" y="2228"/>
                </a:lnTo>
                <a:lnTo>
                  <a:pt x="148" y="2238"/>
                </a:lnTo>
                <a:lnTo>
                  <a:pt x="164" y="2249"/>
                </a:lnTo>
                <a:lnTo>
                  <a:pt x="159" y="2260"/>
                </a:lnTo>
                <a:lnTo>
                  <a:pt x="158" y="2307"/>
                </a:lnTo>
                <a:lnTo>
                  <a:pt x="131" y="2376"/>
                </a:lnTo>
                <a:lnTo>
                  <a:pt x="97" y="2580"/>
                </a:lnTo>
                <a:lnTo>
                  <a:pt x="77" y="2662"/>
                </a:lnTo>
                <a:lnTo>
                  <a:pt x="51" y="2826"/>
                </a:lnTo>
                <a:lnTo>
                  <a:pt x="37" y="2850"/>
                </a:lnTo>
                <a:lnTo>
                  <a:pt x="35" y="2896"/>
                </a:lnTo>
                <a:lnTo>
                  <a:pt x="34" y="2913"/>
                </a:lnTo>
                <a:lnTo>
                  <a:pt x="28" y="2938"/>
                </a:lnTo>
                <a:lnTo>
                  <a:pt x="28" y="3062"/>
                </a:lnTo>
                <a:lnTo>
                  <a:pt x="35" y="3081"/>
                </a:lnTo>
                <a:lnTo>
                  <a:pt x="21" y="3108"/>
                </a:lnTo>
                <a:lnTo>
                  <a:pt x="10" y="3133"/>
                </a:lnTo>
                <a:lnTo>
                  <a:pt x="2" y="3156"/>
                </a:lnTo>
                <a:lnTo>
                  <a:pt x="0" y="3173"/>
                </a:lnTo>
                <a:lnTo>
                  <a:pt x="0" y="3191"/>
                </a:lnTo>
                <a:lnTo>
                  <a:pt x="3" y="3208"/>
                </a:lnTo>
                <a:lnTo>
                  <a:pt x="5" y="3223"/>
                </a:lnTo>
                <a:lnTo>
                  <a:pt x="13" y="3245"/>
                </a:lnTo>
                <a:lnTo>
                  <a:pt x="15" y="3253"/>
                </a:lnTo>
                <a:lnTo>
                  <a:pt x="23" y="3262"/>
                </a:lnTo>
                <a:lnTo>
                  <a:pt x="29" y="3269"/>
                </a:lnTo>
                <a:lnTo>
                  <a:pt x="36" y="3276"/>
                </a:lnTo>
                <a:lnTo>
                  <a:pt x="45" y="3281"/>
                </a:lnTo>
                <a:lnTo>
                  <a:pt x="52" y="3284"/>
                </a:lnTo>
                <a:lnTo>
                  <a:pt x="60" y="3287"/>
                </a:lnTo>
                <a:lnTo>
                  <a:pt x="74" y="3289"/>
                </a:lnTo>
                <a:lnTo>
                  <a:pt x="88" y="3289"/>
                </a:lnTo>
                <a:lnTo>
                  <a:pt x="99" y="3288"/>
                </a:lnTo>
                <a:lnTo>
                  <a:pt x="109" y="3287"/>
                </a:lnTo>
                <a:lnTo>
                  <a:pt x="125" y="3283"/>
                </a:lnTo>
                <a:lnTo>
                  <a:pt x="140" y="3278"/>
                </a:lnTo>
                <a:lnTo>
                  <a:pt x="152" y="3272"/>
                </a:lnTo>
                <a:lnTo>
                  <a:pt x="163" y="3266"/>
                </a:lnTo>
                <a:lnTo>
                  <a:pt x="173" y="3260"/>
                </a:lnTo>
                <a:lnTo>
                  <a:pt x="182" y="3252"/>
                </a:lnTo>
                <a:lnTo>
                  <a:pt x="189" y="3246"/>
                </a:lnTo>
                <a:lnTo>
                  <a:pt x="196" y="3239"/>
                </a:lnTo>
                <a:lnTo>
                  <a:pt x="205" y="3226"/>
                </a:lnTo>
                <a:lnTo>
                  <a:pt x="211" y="3215"/>
                </a:lnTo>
                <a:lnTo>
                  <a:pt x="215" y="3205"/>
                </a:lnTo>
                <a:lnTo>
                  <a:pt x="216" y="3154"/>
                </a:lnTo>
                <a:lnTo>
                  <a:pt x="216" y="3155"/>
                </a:lnTo>
                <a:lnTo>
                  <a:pt x="240" y="3145"/>
                </a:lnTo>
                <a:lnTo>
                  <a:pt x="256" y="3093"/>
                </a:lnTo>
                <a:lnTo>
                  <a:pt x="254" y="3041"/>
                </a:lnTo>
                <a:lnTo>
                  <a:pt x="262" y="3036"/>
                </a:lnTo>
                <a:lnTo>
                  <a:pt x="269" y="3032"/>
                </a:lnTo>
                <a:lnTo>
                  <a:pt x="275" y="3027"/>
                </a:lnTo>
                <a:lnTo>
                  <a:pt x="279" y="3020"/>
                </a:lnTo>
                <a:lnTo>
                  <a:pt x="283" y="3014"/>
                </a:lnTo>
                <a:lnTo>
                  <a:pt x="285" y="3008"/>
                </a:lnTo>
                <a:lnTo>
                  <a:pt x="289" y="2996"/>
                </a:lnTo>
                <a:lnTo>
                  <a:pt x="289" y="2985"/>
                </a:lnTo>
                <a:lnTo>
                  <a:pt x="289" y="2975"/>
                </a:lnTo>
                <a:lnTo>
                  <a:pt x="286" y="2967"/>
                </a:lnTo>
                <a:lnTo>
                  <a:pt x="306" y="2923"/>
                </a:lnTo>
                <a:lnTo>
                  <a:pt x="335" y="2855"/>
                </a:lnTo>
                <a:lnTo>
                  <a:pt x="373" y="2764"/>
                </a:lnTo>
                <a:lnTo>
                  <a:pt x="434" y="2578"/>
                </a:lnTo>
                <a:lnTo>
                  <a:pt x="469" y="2347"/>
                </a:lnTo>
                <a:lnTo>
                  <a:pt x="528" y="2040"/>
                </a:lnTo>
                <a:lnTo>
                  <a:pt x="542" y="1992"/>
                </a:lnTo>
                <a:lnTo>
                  <a:pt x="556" y="1947"/>
                </a:lnTo>
                <a:lnTo>
                  <a:pt x="574" y="1902"/>
                </a:lnTo>
                <a:lnTo>
                  <a:pt x="590" y="1862"/>
                </a:lnTo>
                <a:lnTo>
                  <a:pt x="616" y="1800"/>
                </a:lnTo>
                <a:lnTo>
                  <a:pt x="627" y="1777"/>
                </a:lnTo>
                <a:lnTo>
                  <a:pt x="646" y="1795"/>
                </a:lnTo>
                <a:lnTo>
                  <a:pt x="651" y="1820"/>
                </a:lnTo>
                <a:lnTo>
                  <a:pt x="697" y="1915"/>
                </a:lnTo>
                <a:lnTo>
                  <a:pt x="714" y="2033"/>
                </a:lnTo>
                <a:lnTo>
                  <a:pt x="720" y="2055"/>
                </a:lnTo>
                <a:lnTo>
                  <a:pt x="725" y="2087"/>
                </a:lnTo>
                <a:lnTo>
                  <a:pt x="725" y="2110"/>
                </a:lnTo>
                <a:lnTo>
                  <a:pt x="726" y="2138"/>
                </a:lnTo>
                <a:lnTo>
                  <a:pt x="729" y="2169"/>
                </a:lnTo>
                <a:lnTo>
                  <a:pt x="733" y="2201"/>
                </a:lnTo>
                <a:lnTo>
                  <a:pt x="739" y="2253"/>
                </a:lnTo>
                <a:lnTo>
                  <a:pt x="742" y="2275"/>
                </a:lnTo>
                <a:lnTo>
                  <a:pt x="765" y="2409"/>
                </a:lnTo>
                <a:lnTo>
                  <a:pt x="812" y="2637"/>
                </a:lnTo>
                <a:lnTo>
                  <a:pt x="798" y="2869"/>
                </a:lnTo>
                <a:lnTo>
                  <a:pt x="814" y="2930"/>
                </a:lnTo>
                <a:lnTo>
                  <a:pt x="812" y="2987"/>
                </a:lnTo>
                <a:lnTo>
                  <a:pt x="775" y="3016"/>
                </a:lnTo>
                <a:lnTo>
                  <a:pt x="772" y="3059"/>
                </a:lnTo>
                <a:lnTo>
                  <a:pt x="773" y="3081"/>
                </a:lnTo>
                <a:lnTo>
                  <a:pt x="777" y="3098"/>
                </a:lnTo>
                <a:lnTo>
                  <a:pt x="782" y="3112"/>
                </a:lnTo>
                <a:lnTo>
                  <a:pt x="788" y="3120"/>
                </a:lnTo>
                <a:lnTo>
                  <a:pt x="794" y="3128"/>
                </a:lnTo>
                <a:lnTo>
                  <a:pt x="800" y="3131"/>
                </a:lnTo>
                <a:lnTo>
                  <a:pt x="805" y="3134"/>
                </a:lnTo>
                <a:lnTo>
                  <a:pt x="810" y="3135"/>
                </a:lnTo>
                <a:lnTo>
                  <a:pt x="799" y="3208"/>
                </a:lnTo>
                <a:lnTo>
                  <a:pt x="798" y="3212"/>
                </a:lnTo>
                <a:lnTo>
                  <a:pt x="795" y="3220"/>
                </a:lnTo>
                <a:lnTo>
                  <a:pt x="795" y="3232"/>
                </a:lnTo>
                <a:lnTo>
                  <a:pt x="797" y="3241"/>
                </a:lnTo>
                <a:lnTo>
                  <a:pt x="798" y="3250"/>
                </a:lnTo>
                <a:lnTo>
                  <a:pt x="802" y="3260"/>
                </a:lnTo>
                <a:lnTo>
                  <a:pt x="805" y="3269"/>
                </a:lnTo>
                <a:lnTo>
                  <a:pt x="812" y="3279"/>
                </a:lnTo>
                <a:lnTo>
                  <a:pt x="820" y="3290"/>
                </a:lnTo>
                <a:lnTo>
                  <a:pt x="830" y="3300"/>
                </a:lnTo>
                <a:lnTo>
                  <a:pt x="842" y="3311"/>
                </a:lnTo>
                <a:lnTo>
                  <a:pt x="857" y="3322"/>
                </a:lnTo>
                <a:lnTo>
                  <a:pt x="876" y="3332"/>
                </a:lnTo>
                <a:lnTo>
                  <a:pt x="878" y="3334"/>
                </a:lnTo>
                <a:lnTo>
                  <a:pt x="887" y="3334"/>
                </a:lnTo>
                <a:lnTo>
                  <a:pt x="902" y="3332"/>
                </a:lnTo>
                <a:lnTo>
                  <a:pt x="919" y="3329"/>
                </a:lnTo>
                <a:lnTo>
                  <a:pt x="929" y="3325"/>
                </a:lnTo>
                <a:lnTo>
                  <a:pt x="940" y="3321"/>
                </a:lnTo>
                <a:lnTo>
                  <a:pt x="951" y="3315"/>
                </a:lnTo>
                <a:lnTo>
                  <a:pt x="962" y="3309"/>
                </a:lnTo>
                <a:lnTo>
                  <a:pt x="974" y="3300"/>
                </a:lnTo>
                <a:lnTo>
                  <a:pt x="985" y="3289"/>
                </a:lnTo>
                <a:lnTo>
                  <a:pt x="998" y="3278"/>
                </a:lnTo>
                <a:lnTo>
                  <a:pt x="1009" y="3263"/>
                </a:lnTo>
                <a:lnTo>
                  <a:pt x="1011" y="3225"/>
                </a:lnTo>
                <a:lnTo>
                  <a:pt x="1009" y="3214"/>
                </a:lnTo>
                <a:lnTo>
                  <a:pt x="1009" y="3179"/>
                </a:lnTo>
                <a:lnTo>
                  <a:pt x="1006" y="3141"/>
                </a:lnTo>
                <a:lnTo>
                  <a:pt x="1019" y="3146"/>
                </a:lnTo>
                <a:lnTo>
                  <a:pt x="1024" y="3142"/>
                </a:lnTo>
                <a:lnTo>
                  <a:pt x="1028" y="3138"/>
                </a:lnTo>
                <a:lnTo>
                  <a:pt x="1033" y="3131"/>
                </a:lnTo>
                <a:lnTo>
                  <a:pt x="1037" y="3124"/>
                </a:lnTo>
                <a:lnTo>
                  <a:pt x="1043" y="3108"/>
                </a:lnTo>
                <a:lnTo>
                  <a:pt x="1048" y="3091"/>
                </a:lnTo>
                <a:lnTo>
                  <a:pt x="1052" y="3075"/>
                </a:lnTo>
                <a:lnTo>
                  <a:pt x="1054" y="3060"/>
                </a:lnTo>
                <a:lnTo>
                  <a:pt x="1057" y="3046"/>
                </a:lnTo>
                <a:lnTo>
                  <a:pt x="1058" y="3032"/>
                </a:lnTo>
                <a:lnTo>
                  <a:pt x="1057" y="3027"/>
                </a:lnTo>
                <a:lnTo>
                  <a:pt x="1054" y="3023"/>
                </a:lnTo>
                <a:lnTo>
                  <a:pt x="1048" y="3014"/>
                </a:lnTo>
                <a:lnTo>
                  <a:pt x="1041" y="3008"/>
                </a:lnTo>
                <a:lnTo>
                  <a:pt x="1033" y="3002"/>
                </a:lnTo>
                <a:lnTo>
                  <a:pt x="1019" y="2995"/>
                </a:lnTo>
                <a:lnTo>
                  <a:pt x="1012" y="2992"/>
                </a:lnTo>
                <a:lnTo>
                  <a:pt x="1021" y="2908"/>
                </a:lnTo>
                <a:lnTo>
                  <a:pt x="1036" y="2718"/>
                </a:lnTo>
                <a:lnTo>
                  <a:pt x="1036" y="2702"/>
                </a:lnTo>
                <a:lnTo>
                  <a:pt x="1035" y="2680"/>
                </a:lnTo>
                <a:lnTo>
                  <a:pt x="1031" y="2626"/>
                </a:lnTo>
                <a:lnTo>
                  <a:pt x="1026" y="2558"/>
                </a:lnTo>
                <a:lnTo>
                  <a:pt x="1026" y="2531"/>
                </a:lnTo>
                <a:lnTo>
                  <a:pt x="1015" y="2386"/>
                </a:lnTo>
                <a:lnTo>
                  <a:pt x="1005" y="2256"/>
                </a:lnTo>
                <a:lnTo>
                  <a:pt x="995" y="2169"/>
                </a:lnTo>
                <a:lnTo>
                  <a:pt x="993" y="2132"/>
                </a:lnTo>
                <a:lnTo>
                  <a:pt x="990" y="2097"/>
                </a:lnTo>
                <a:lnTo>
                  <a:pt x="988" y="2047"/>
                </a:lnTo>
                <a:lnTo>
                  <a:pt x="984" y="1932"/>
                </a:lnTo>
                <a:lnTo>
                  <a:pt x="984" y="1878"/>
                </a:lnTo>
                <a:lnTo>
                  <a:pt x="982" y="1720"/>
                </a:lnTo>
                <a:lnTo>
                  <a:pt x="974" y="1594"/>
                </a:lnTo>
                <a:lnTo>
                  <a:pt x="977" y="1560"/>
                </a:lnTo>
                <a:lnTo>
                  <a:pt x="974" y="1543"/>
                </a:lnTo>
                <a:lnTo>
                  <a:pt x="971" y="1529"/>
                </a:lnTo>
                <a:lnTo>
                  <a:pt x="967" y="1519"/>
                </a:lnTo>
                <a:lnTo>
                  <a:pt x="963" y="1513"/>
                </a:lnTo>
                <a:lnTo>
                  <a:pt x="941" y="1386"/>
                </a:lnTo>
                <a:lnTo>
                  <a:pt x="909" y="1343"/>
                </a:lnTo>
                <a:lnTo>
                  <a:pt x="909" y="1326"/>
                </a:lnTo>
                <a:lnTo>
                  <a:pt x="915" y="1317"/>
                </a:lnTo>
                <a:lnTo>
                  <a:pt x="915" y="1298"/>
                </a:lnTo>
                <a:lnTo>
                  <a:pt x="922" y="1298"/>
                </a:lnTo>
                <a:lnTo>
                  <a:pt x="925" y="1290"/>
                </a:lnTo>
                <a:lnTo>
                  <a:pt x="920" y="1249"/>
                </a:lnTo>
                <a:lnTo>
                  <a:pt x="925" y="1247"/>
                </a:lnTo>
                <a:lnTo>
                  <a:pt x="1012" y="1229"/>
                </a:lnTo>
                <a:lnTo>
                  <a:pt x="1041" y="1222"/>
                </a:lnTo>
                <a:lnTo>
                  <a:pt x="1093" y="1217"/>
                </a:lnTo>
                <a:lnTo>
                  <a:pt x="1104" y="1212"/>
                </a:lnTo>
                <a:lnTo>
                  <a:pt x="1115" y="1207"/>
                </a:lnTo>
                <a:lnTo>
                  <a:pt x="1131" y="1197"/>
                </a:lnTo>
                <a:lnTo>
                  <a:pt x="1141" y="1190"/>
                </a:lnTo>
                <a:lnTo>
                  <a:pt x="1144" y="1186"/>
                </a:lnTo>
                <a:lnTo>
                  <a:pt x="1147" y="1181"/>
                </a:lnTo>
                <a:lnTo>
                  <a:pt x="1148" y="1176"/>
                </a:lnTo>
                <a:lnTo>
                  <a:pt x="1152" y="1163"/>
                </a:lnTo>
                <a:lnTo>
                  <a:pt x="1154" y="1148"/>
                </a:lnTo>
                <a:lnTo>
                  <a:pt x="1155" y="1133"/>
                </a:lnTo>
                <a:lnTo>
                  <a:pt x="1155" y="1107"/>
                </a:lnTo>
                <a:lnTo>
                  <a:pt x="1155" y="1096"/>
                </a:lnTo>
                <a:close/>
                <a:moveTo>
                  <a:pt x="286" y="1152"/>
                </a:moveTo>
                <a:lnTo>
                  <a:pt x="284" y="1127"/>
                </a:lnTo>
                <a:lnTo>
                  <a:pt x="295" y="1109"/>
                </a:lnTo>
                <a:lnTo>
                  <a:pt x="295" y="1068"/>
                </a:lnTo>
                <a:lnTo>
                  <a:pt x="300" y="1056"/>
                </a:lnTo>
                <a:lnTo>
                  <a:pt x="301" y="1056"/>
                </a:lnTo>
                <a:lnTo>
                  <a:pt x="302" y="1057"/>
                </a:lnTo>
                <a:lnTo>
                  <a:pt x="304" y="1059"/>
                </a:lnTo>
                <a:lnTo>
                  <a:pt x="299" y="1107"/>
                </a:lnTo>
                <a:lnTo>
                  <a:pt x="295" y="1155"/>
                </a:lnTo>
                <a:lnTo>
                  <a:pt x="284" y="1189"/>
                </a:lnTo>
                <a:lnTo>
                  <a:pt x="286" y="1162"/>
                </a:lnTo>
                <a:lnTo>
                  <a:pt x="286" y="1152"/>
                </a:lnTo>
                <a:close/>
                <a:moveTo>
                  <a:pt x="190" y="1636"/>
                </a:moveTo>
                <a:lnTo>
                  <a:pt x="194" y="1631"/>
                </a:lnTo>
                <a:lnTo>
                  <a:pt x="203" y="1637"/>
                </a:lnTo>
                <a:lnTo>
                  <a:pt x="205" y="1657"/>
                </a:lnTo>
                <a:lnTo>
                  <a:pt x="201" y="1655"/>
                </a:lnTo>
                <a:lnTo>
                  <a:pt x="196" y="1653"/>
                </a:lnTo>
                <a:lnTo>
                  <a:pt x="193" y="1655"/>
                </a:lnTo>
                <a:lnTo>
                  <a:pt x="189" y="1657"/>
                </a:lnTo>
                <a:lnTo>
                  <a:pt x="190" y="1636"/>
                </a:lnTo>
                <a:close/>
                <a:moveTo>
                  <a:pt x="210" y="2070"/>
                </a:moveTo>
                <a:lnTo>
                  <a:pt x="219" y="1995"/>
                </a:lnTo>
                <a:lnTo>
                  <a:pt x="224" y="2028"/>
                </a:lnTo>
                <a:lnTo>
                  <a:pt x="210" y="2070"/>
                </a:lnTo>
                <a:close/>
                <a:moveTo>
                  <a:pt x="301" y="1489"/>
                </a:moveTo>
                <a:lnTo>
                  <a:pt x="293" y="1531"/>
                </a:lnTo>
                <a:lnTo>
                  <a:pt x="288" y="1552"/>
                </a:lnTo>
                <a:lnTo>
                  <a:pt x="268" y="1584"/>
                </a:lnTo>
                <a:lnTo>
                  <a:pt x="269" y="1649"/>
                </a:lnTo>
                <a:lnTo>
                  <a:pt x="254" y="1725"/>
                </a:lnTo>
                <a:lnTo>
                  <a:pt x="249" y="1794"/>
                </a:lnTo>
                <a:lnTo>
                  <a:pt x="231" y="1906"/>
                </a:lnTo>
                <a:lnTo>
                  <a:pt x="245" y="1796"/>
                </a:lnTo>
                <a:lnTo>
                  <a:pt x="240" y="1766"/>
                </a:lnTo>
                <a:lnTo>
                  <a:pt x="237" y="1759"/>
                </a:lnTo>
                <a:lnTo>
                  <a:pt x="235" y="1755"/>
                </a:lnTo>
                <a:lnTo>
                  <a:pt x="227" y="1746"/>
                </a:lnTo>
                <a:lnTo>
                  <a:pt x="228" y="1742"/>
                </a:lnTo>
                <a:lnTo>
                  <a:pt x="224" y="1741"/>
                </a:lnTo>
                <a:lnTo>
                  <a:pt x="224" y="1690"/>
                </a:lnTo>
                <a:lnTo>
                  <a:pt x="228" y="1688"/>
                </a:lnTo>
                <a:lnTo>
                  <a:pt x="233" y="1687"/>
                </a:lnTo>
                <a:lnTo>
                  <a:pt x="237" y="1685"/>
                </a:lnTo>
                <a:lnTo>
                  <a:pt x="242" y="1681"/>
                </a:lnTo>
                <a:lnTo>
                  <a:pt x="245" y="1677"/>
                </a:lnTo>
                <a:lnTo>
                  <a:pt x="246" y="1674"/>
                </a:lnTo>
                <a:lnTo>
                  <a:pt x="246" y="1639"/>
                </a:lnTo>
                <a:lnTo>
                  <a:pt x="251" y="1603"/>
                </a:lnTo>
                <a:lnTo>
                  <a:pt x="251" y="1577"/>
                </a:lnTo>
                <a:lnTo>
                  <a:pt x="259" y="1579"/>
                </a:lnTo>
                <a:lnTo>
                  <a:pt x="263" y="1575"/>
                </a:lnTo>
                <a:lnTo>
                  <a:pt x="268" y="1510"/>
                </a:lnTo>
                <a:lnTo>
                  <a:pt x="270" y="1512"/>
                </a:lnTo>
                <a:lnTo>
                  <a:pt x="277" y="1448"/>
                </a:lnTo>
                <a:lnTo>
                  <a:pt x="274" y="1444"/>
                </a:lnTo>
                <a:lnTo>
                  <a:pt x="277" y="1441"/>
                </a:lnTo>
                <a:lnTo>
                  <a:pt x="291" y="1476"/>
                </a:lnTo>
                <a:lnTo>
                  <a:pt x="307" y="1477"/>
                </a:lnTo>
                <a:lnTo>
                  <a:pt x="301" y="1489"/>
                </a:lnTo>
                <a:close/>
                <a:moveTo>
                  <a:pt x="952" y="1067"/>
                </a:moveTo>
                <a:lnTo>
                  <a:pt x="946" y="1068"/>
                </a:lnTo>
                <a:lnTo>
                  <a:pt x="932" y="1063"/>
                </a:lnTo>
                <a:lnTo>
                  <a:pt x="902" y="1059"/>
                </a:lnTo>
                <a:lnTo>
                  <a:pt x="894" y="1063"/>
                </a:lnTo>
                <a:lnTo>
                  <a:pt x="893" y="1032"/>
                </a:lnTo>
                <a:lnTo>
                  <a:pt x="883" y="1010"/>
                </a:lnTo>
                <a:lnTo>
                  <a:pt x="884" y="980"/>
                </a:lnTo>
                <a:lnTo>
                  <a:pt x="889" y="961"/>
                </a:lnTo>
                <a:lnTo>
                  <a:pt x="894" y="918"/>
                </a:lnTo>
                <a:lnTo>
                  <a:pt x="908" y="961"/>
                </a:lnTo>
                <a:lnTo>
                  <a:pt x="940" y="1025"/>
                </a:lnTo>
                <a:lnTo>
                  <a:pt x="953" y="1049"/>
                </a:lnTo>
                <a:lnTo>
                  <a:pt x="952" y="1067"/>
                </a:lnTo>
                <a:close/>
              </a:path>
            </a:pathLst>
          </a:custGeom>
          <a:solidFill>
            <a:srgbClr val="1C1C1C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5607" name="Freeform 8"/>
          <p:cNvSpPr>
            <a:spLocks noEditPoints="1"/>
          </p:cNvSpPr>
          <p:nvPr/>
        </p:nvSpPr>
        <p:spPr bwMode="gray">
          <a:xfrm>
            <a:off x="5143500" y="2428875"/>
            <a:ext cx="515938" cy="1285875"/>
          </a:xfrm>
          <a:custGeom>
            <a:avLst/>
            <a:gdLst>
              <a:gd name="T0" fmla="*/ 503877 w 1155"/>
              <a:gd name="T1" fmla="*/ 384914 h 3334"/>
              <a:gd name="T2" fmla="*/ 462781 w 1155"/>
              <a:gd name="T3" fmla="*/ 301992 h 3334"/>
              <a:gd name="T4" fmla="*/ 391309 w 1155"/>
              <a:gd name="T5" fmla="*/ 218298 h 3334"/>
              <a:gd name="T6" fmla="*/ 326537 w 1155"/>
              <a:gd name="T7" fmla="*/ 181658 h 3334"/>
              <a:gd name="T8" fmla="*/ 360487 w 1155"/>
              <a:gd name="T9" fmla="*/ 125733 h 3334"/>
              <a:gd name="T10" fmla="*/ 365400 w 1155"/>
              <a:gd name="T11" fmla="*/ 76751 h 3334"/>
              <a:gd name="T12" fmla="*/ 336811 w 1155"/>
              <a:gd name="T13" fmla="*/ 33555 h 3334"/>
              <a:gd name="T14" fmla="*/ 256852 w 1155"/>
              <a:gd name="T15" fmla="*/ 2700 h 3334"/>
              <a:gd name="T16" fmla="*/ 236304 w 1155"/>
              <a:gd name="T17" fmla="*/ 18899 h 3334"/>
              <a:gd name="T18" fmla="*/ 207715 w 1155"/>
              <a:gd name="T19" fmla="*/ 30083 h 3334"/>
              <a:gd name="T20" fmla="*/ 205928 w 1155"/>
              <a:gd name="T21" fmla="*/ 64024 h 3334"/>
              <a:gd name="T22" fmla="*/ 211736 w 1155"/>
              <a:gd name="T23" fmla="*/ 78680 h 3334"/>
              <a:gd name="T24" fmla="*/ 210395 w 1155"/>
              <a:gd name="T25" fmla="*/ 136147 h 3334"/>
              <a:gd name="T26" fmla="*/ 231837 w 1155"/>
              <a:gd name="T27" fmla="*/ 160445 h 3334"/>
              <a:gd name="T28" fmla="*/ 158578 w 1155"/>
              <a:gd name="T29" fmla="*/ 203256 h 3334"/>
              <a:gd name="T30" fmla="*/ 104974 w 1155"/>
              <a:gd name="T31" fmla="*/ 224083 h 3334"/>
              <a:gd name="T32" fmla="*/ 77726 w 1155"/>
              <a:gd name="T33" fmla="*/ 334389 h 3334"/>
              <a:gd name="T34" fmla="*/ 60751 w 1155"/>
              <a:gd name="T35" fmla="*/ 447009 h 3334"/>
              <a:gd name="T36" fmla="*/ 50924 w 1155"/>
              <a:gd name="T37" fmla="*/ 561558 h 3334"/>
              <a:gd name="T38" fmla="*/ 50924 w 1155"/>
              <a:gd name="T39" fmla="*/ 592413 h 3334"/>
              <a:gd name="T40" fmla="*/ 79066 w 1155"/>
              <a:gd name="T41" fmla="*/ 659136 h 3334"/>
              <a:gd name="T42" fmla="*/ 77726 w 1155"/>
              <a:gd name="T43" fmla="*/ 666079 h 3334"/>
              <a:gd name="T44" fmla="*/ 58964 w 1155"/>
              <a:gd name="T45" fmla="*/ 686134 h 3334"/>
              <a:gd name="T46" fmla="*/ 19655 w 1155"/>
              <a:gd name="T47" fmla="*/ 865092 h 3334"/>
              <a:gd name="T48" fmla="*/ 48244 w 1155"/>
              <a:gd name="T49" fmla="*/ 856222 h 3334"/>
              <a:gd name="T50" fmla="*/ 58518 w 1155"/>
              <a:gd name="T51" fmla="*/ 916389 h 3334"/>
              <a:gd name="T52" fmla="*/ 12508 w 1155"/>
              <a:gd name="T53" fmla="*/ 1180969 h 3334"/>
              <a:gd name="T54" fmla="*/ 0 w 1155"/>
              <a:gd name="T55" fmla="*/ 1230722 h 3334"/>
              <a:gd name="T56" fmla="*/ 16081 w 1155"/>
              <a:gd name="T57" fmla="*/ 1263505 h 3334"/>
              <a:gd name="T58" fmla="*/ 48690 w 1155"/>
              <a:gd name="T59" fmla="*/ 1267748 h 3334"/>
              <a:gd name="T60" fmla="*/ 87553 w 1155"/>
              <a:gd name="T61" fmla="*/ 1249235 h 3334"/>
              <a:gd name="T62" fmla="*/ 114355 w 1155"/>
              <a:gd name="T63" fmla="*/ 1192925 h 3334"/>
              <a:gd name="T64" fmla="*/ 127309 w 1155"/>
              <a:gd name="T65" fmla="*/ 1160142 h 3334"/>
              <a:gd name="T66" fmla="*/ 166619 w 1155"/>
              <a:gd name="T67" fmla="*/ 1066034 h 3334"/>
              <a:gd name="T68" fmla="*/ 263553 w 1155"/>
              <a:gd name="T69" fmla="*/ 718146 h 3334"/>
              <a:gd name="T70" fmla="*/ 323857 w 1155"/>
              <a:gd name="T71" fmla="*/ 804925 h 3334"/>
              <a:gd name="T72" fmla="*/ 341725 w 1155"/>
              <a:gd name="T73" fmla="*/ 929116 h 3334"/>
              <a:gd name="T74" fmla="*/ 344852 w 1155"/>
              <a:gd name="T75" fmla="*/ 1179812 h 3334"/>
              <a:gd name="T76" fmla="*/ 361827 w 1155"/>
              <a:gd name="T77" fmla="*/ 1209124 h 3334"/>
              <a:gd name="T78" fmla="*/ 358253 w 1155"/>
              <a:gd name="T79" fmla="*/ 1257334 h 3334"/>
              <a:gd name="T80" fmla="*/ 391309 w 1155"/>
              <a:gd name="T81" fmla="*/ 1285104 h 3334"/>
              <a:gd name="T82" fmla="*/ 429725 w 1155"/>
              <a:gd name="T83" fmla="*/ 1276233 h 3334"/>
              <a:gd name="T84" fmla="*/ 449380 w 1155"/>
              <a:gd name="T85" fmla="*/ 1211438 h 3334"/>
              <a:gd name="T86" fmla="*/ 468141 w 1155"/>
              <a:gd name="T87" fmla="*/ 1192153 h 3334"/>
              <a:gd name="T88" fmla="*/ 468141 w 1155"/>
              <a:gd name="T89" fmla="*/ 1162456 h 3334"/>
              <a:gd name="T90" fmla="*/ 462781 w 1155"/>
              <a:gd name="T91" fmla="*/ 1042122 h 3334"/>
              <a:gd name="T92" fmla="*/ 443573 w 1155"/>
              <a:gd name="T93" fmla="*/ 822281 h 3334"/>
              <a:gd name="T94" fmla="*/ 436425 w 1155"/>
              <a:gd name="T95" fmla="*/ 601669 h 3334"/>
              <a:gd name="T96" fmla="*/ 408730 w 1155"/>
              <a:gd name="T97" fmla="*/ 507948 h 3334"/>
              <a:gd name="T98" fmla="*/ 488243 w 1155"/>
              <a:gd name="T99" fmla="*/ 469379 h 3334"/>
              <a:gd name="T100" fmla="*/ 512364 w 1155"/>
              <a:gd name="T101" fmla="*/ 455494 h 3334"/>
              <a:gd name="T102" fmla="*/ 127756 w 1155"/>
              <a:gd name="T103" fmla="*/ 444310 h 3334"/>
              <a:gd name="T104" fmla="*/ 135797 w 1155"/>
              <a:gd name="T105" fmla="*/ 408441 h 3334"/>
              <a:gd name="T106" fmla="*/ 90680 w 1155"/>
              <a:gd name="T107" fmla="*/ 631367 h 3334"/>
              <a:gd name="T108" fmla="*/ 93807 w 1155"/>
              <a:gd name="T109" fmla="*/ 798369 h 3334"/>
              <a:gd name="T110" fmla="*/ 120162 w 1155"/>
              <a:gd name="T111" fmla="*/ 635995 h 3334"/>
              <a:gd name="T112" fmla="*/ 104974 w 1155"/>
              <a:gd name="T113" fmla="*/ 676878 h 3334"/>
              <a:gd name="T114" fmla="*/ 105868 w 1155"/>
              <a:gd name="T115" fmla="*/ 649880 h 3334"/>
              <a:gd name="T116" fmla="*/ 115695 w 1155"/>
              <a:gd name="T117" fmla="*/ 608997 h 3334"/>
              <a:gd name="T118" fmla="*/ 129990 w 1155"/>
              <a:gd name="T119" fmla="*/ 569272 h 3334"/>
              <a:gd name="T120" fmla="*/ 399349 w 1155"/>
              <a:gd name="T121" fmla="*/ 409984 h 3334"/>
              <a:gd name="T122" fmla="*/ 425705 w 1155"/>
              <a:gd name="T123" fmla="*/ 404584 h 3334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155"/>
              <a:gd name="T187" fmla="*/ 0 h 3334"/>
              <a:gd name="T188" fmla="*/ 1155 w 1155"/>
              <a:gd name="T189" fmla="*/ 3334 h 3334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155" h="3334">
                <a:moveTo>
                  <a:pt x="1155" y="1096"/>
                </a:moveTo>
                <a:lnTo>
                  <a:pt x="1149" y="1074"/>
                </a:lnTo>
                <a:lnTo>
                  <a:pt x="1148" y="1054"/>
                </a:lnTo>
                <a:lnTo>
                  <a:pt x="1143" y="1037"/>
                </a:lnTo>
                <a:lnTo>
                  <a:pt x="1138" y="1022"/>
                </a:lnTo>
                <a:lnTo>
                  <a:pt x="1133" y="1009"/>
                </a:lnTo>
                <a:lnTo>
                  <a:pt x="1128" y="998"/>
                </a:lnTo>
                <a:lnTo>
                  <a:pt x="1120" y="982"/>
                </a:lnTo>
                <a:lnTo>
                  <a:pt x="1117" y="977"/>
                </a:lnTo>
                <a:lnTo>
                  <a:pt x="1095" y="931"/>
                </a:lnTo>
                <a:lnTo>
                  <a:pt x="1085" y="892"/>
                </a:lnTo>
                <a:lnTo>
                  <a:pt x="1056" y="857"/>
                </a:lnTo>
                <a:lnTo>
                  <a:pt x="1038" y="809"/>
                </a:lnTo>
                <a:lnTo>
                  <a:pt x="1036" y="783"/>
                </a:lnTo>
                <a:lnTo>
                  <a:pt x="1019" y="749"/>
                </a:lnTo>
                <a:lnTo>
                  <a:pt x="991" y="699"/>
                </a:lnTo>
                <a:lnTo>
                  <a:pt x="957" y="637"/>
                </a:lnTo>
                <a:lnTo>
                  <a:pt x="942" y="620"/>
                </a:lnTo>
                <a:lnTo>
                  <a:pt x="938" y="618"/>
                </a:lnTo>
                <a:lnTo>
                  <a:pt x="918" y="598"/>
                </a:lnTo>
                <a:lnTo>
                  <a:pt x="894" y="581"/>
                </a:lnTo>
                <a:lnTo>
                  <a:pt x="876" y="566"/>
                </a:lnTo>
                <a:lnTo>
                  <a:pt x="863" y="563"/>
                </a:lnTo>
                <a:lnTo>
                  <a:pt x="824" y="544"/>
                </a:lnTo>
                <a:lnTo>
                  <a:pt x="808" y="523"/>
                </a:lnTo>
                <a:lnTo>
                  <a:pt x="787" y="522"/>
                </a:lnTo>
                <a:lnTo>
                  <a:pt x="786" y="522"/>
                </a:lnTo>
                <a:lnTo>
                  <a:pt x="778" y="519"/>
                </a:lnTo>
                <a:lnTo>
                  <a:pt x="745" y="473"/>
                </a:lnTo>
                <a:lnTo>
                  <a:pt x="731" y="471"/>
                </a:lnTo>
                <a:lnTo>
                  <a:pt x="734" y="452"/>
                </a:lnTo>
                <a:lnTo>
                  <a:pt x="735" y="453"/>
                </a:lnTo>
                <a:lnTo>
                  <a:pt x="742" y="439"/>
                </a:lnTo>
                <a:lnTo>
                  <a:pt x="750" y="463"/>
                </a:lnTo>
                <a:lnTo>
                  <a:pt x="755" y="463"/>
                </a:lnTo>
                <a:lnTo>
                  <a:pt x="779" y="411"/>
                </a:lnTo>
                <a:lnTo>
                  <a:pt x="807" y="326"/>
                </a:lnTo>
                <a:lnTo>
                  <a:pt x="814" y="305"/>
                </a:lnTo>
                <a:lnTo>
                  <a:pt x="821" y="279"/>
                </a:lnTo>
                <a:lnTo>
                  <a:pt x="829" y="249"/>
                </a:lnTo>
                <a:lnTo>
                  <a:pt x="828" y="236"/>
                </a:lnTo>
                <a:lnTo>
                  <a:pt x="825" y="222"/>
                </a:lnTo>
                <a:lnTo>
                  <a:pt x="821" y="210"/>
                </a:lnTo>
                <a:lnTo>
                  <a:pt x="818" y="199"/>
                </a:lnTo>
                <a:lnTo>
                  <a:pt x="809" y="184"/>
                </a:lnTo>
                <a:lnTo>
                  <a:pt x="805" y="178"/>
                </a:lnTo>
                <a:lnTo>
                  <a:pt x="794" y="163"/>
                </a:lnTo>
                <a:lnTo>
                  <a:pt x="783" y="148"/>
                </a:lnTo>
                <a:lnTo>
                  <a:pt x="773" y="132"/>
                </a:lnTo>
                <a:lnTo>
                  <a:pt x="760" y="89"/>
                </a:lnTo>
                <a:lnTo>
                  <a:pt x="754" y="87"/>
                </a:lnTo>
                <a:lnTo>
                  <a:pt x="730" y="57"/>
                </a:lnTo>
                <a:lnTo>
                  <a:pt x="696" y="51"/>
                </a:lnTo>
                <a:lnTo>
                  <a:pt x="635" y="10"/>
                </a:lnTo>
                <a:lnTo>
                  <a:pt x="629" y="10"/>
                </a:lnTo>
                <a:lnTo>
                  <a:pt x="634" y="25"/>
                </a:lnTo>
                <a:lnTo>
                  <a:pt x="588" y="0"/>
                </a:lnTo>
                <a:lnTo>
                  <a:pt x="598" y="25"/>
                </a:lnTo>
                <a:lnTo>
                  <a:pt x="575" y="7"/>
                </a:lnTo>
                <a:lnTo>
                  <a:pt x="579" y="29"/>
                </a:lnTo>
                <a:lnTo>
                  <a:pt x="574" y="26"/>
                </a:lnTo>
                <a:lnTo>
                  <a:pt x="534" y="14"/>
                </a:lnTo>
                <a:lnTo>
                  <a:pt x="556" y="39"/>
                </a:lnTo>
                <a:lnTo>
                  <a:pt x="554" y="41"/>
                </a:lnTo>
                <a:lnTo>
                  <a:pt x="519" y="19"/>
                </a:lnTo>
                <a:lnTo>
                  <a:pt x="532" y="47"/>
                </a:lnTo>
                <a:lnTo>
                  <a:pt x="529" y="49"/>
                </a:lnTo>
                <a:lnTo>
                  <a:pt x="508" y="19"/>
                </a:lnTo>
                <a:lnTo>
                  <a:pt x="508" y="24"/>
                </a:lnTo>
                <a:lnTo>
                  <a:pt x="507" y="56"/>
                </a:lnTo>
                <a:lnTo>
                  <a:pt x="476" y="46"/>
                </a:lnTo>
                <a:lnTo>
                  <a:pt x="479" y="50"/>
                </a:lnTo>
                <a:lnTo>
                  <a:pt x="505" y="73"/>
                </a:lnTo>
                <a:lnTo>
                  <a:pt x="461" y="74"/>
                </a:lnTo>
                <a:lnTo>
                  <a:pt x="465" y="78"/>
                </a:lnTo>
                <a:lnTo>
                  <a:pt x="489" y="90"/>
                </a:lnTo>
                <a:lnTo>
                  <a:pt x="468" y="94"/>
                </a:lnTo>
                <a:lnTo>
                  <a:pt x="491" y="103"/>
                </a:lnTo>
                <a:lnTo>
                  <a:pt x="458" y="115"/>
                </a:lnTo>
                <a:lnTo>
                  <a:pt x="482" y="126"/>
                </a:lnTo>
                <a:lnTo>
                  <a:pt x="468" y="137"/>
                </a:lnTo>
                <a:lnTo>
                  <a:pt x="482" y="139"/>
                </a:lnTo>
                <a:lnTo>
                  <a:pt x="461" y="166"/>
                </a:lnTo>
                <a:lnTo>
                  <a:pt x="464" y="164"/>
                </a:lnTo>
                <a:lnTo>
                  <a:pt x="479" y="158"/>
                </a:lnTo>
                <a:lnTo>
                  <a:pt x="476" y="167"/>
                </a:lnTo>
                <a:lnTo>
                  <a:pt x="474" y="178"/>
                </a:lnTo>
                <a:lnTo>
                  <a:pt x="473" y="190"/>
                </a:lnTo>
                <a:lnTo>
                  <a:pt x="473" y="198"/>
                </a:lnTo>
                <a:lnTo>
                  <a:pt x="474" y="204"/>
                </a:lnTo>
                <a:lnTo>
                  <a:pt x="471" y="216"/>
                </a:lnTo>
                <a:lnTo>
                  <a:pt x="471" y="229"/>
                </a:lnTo>
                <a:lnTo>
                  <a:pt x="466" y="240"/>
                </a:lnTo>
                <a:lnTo>
                  <a:pt x="460" y="252"/>
                </a:lnTo>
                <a:lnTo>
                  <a:pt x="469" y="304"/>
                </a:lnTo>
                <a:lnTo>
                  <a:pt x="471" y="353"/>
                </a:lnTo>
                <a:lnTo>
                  <a:pt x="473" y="359"/>
                </a:lnTo>
                <a:lnTo>
                  <a:pt x="474" y="365"/>
                </a:lnTo>
                <a:lnTo>
                  <a:pt x="477" y="374"/>
                </a:lnTo>
                <a:lnTo>
                  <a:pt x="481" y="383"/>
                </a:lnTo>
                <a:lnTo>
                  <a:pt x="487" y="391"/>
                </a:lnTo>
                <a:lnTo>
                  <a:pt x="495" y="399"/>
                </a:lnTo>
                <a:lnTo>
                  <a:pt x="505" y="406"/>
                </a:lnTo>
                <a:lnTo>
                  <a:pt x="519" y="416"/>
                </a:lnTo>
                <a:lnTo>
                  <a:pt x="521" y="428"/>
                </a:lnTo>
                <a:lnTo>
                  <a:pt x="519" y="439"/>
                </a:lnTo>
                <a:lnTo>
                  <a:pt x="510" y="441"/>
                </a:lnTo>
                <a:lnTo>
                  <a:pt x="438" y="505"/>
                </a:lnTo>
                <a:lnTo>
                  <a:pt x="415" y="507"/>
                </a:lnTo>
                <a:lnTo>
                  <a:pt x="388" y="523"/>
                </a:lnTo>
                <a:lnTo>
                  <a:pt x="355" y="527"/>
                </a:lnTo>
                <a:lnTo>
                  <a:pt x="343" y="529"/>
                </a:lnTo>
                <a:lnTo>
                  <a:pt x="332" y="532"/>
                </a:lnTo>
                <a:lnTo>
                  <a:pt x="310" y="538"/>
                </a:lnTo>
                <a:lnTo>
                  <a:pt x="289" y="547"/>
                </a:lnTo>
                <a:lnTo>
                  <a:pt x="270" y="556"/>
                </a:lnTo>
                <a:lnTo>
                  <a:pt x="256" y="565"/>
                </a:lnTo>
                <a:lnTo>
                  <a:pt x="245" y="574"/>
                </a:lnTo>
                <a:lnTo>
                  <a:pt x="235" y="581"/>
                </a:lnTo>
                <a:lnTo>
                  <a:pt x="232" y="619"/>
                </a:lnTo>
                <a:lnTo>
                  <a:pt x="205" y="690"/>
                </a:lnTo>
                <a:lnTo>
                  <a:pt x="195" y="731"/>
                </a:lnTo>
                <a:lnTo>
                  <a:pt x="187" y="793"/>
                </a:lnTo>
                <a:lnTo>
                  <a:pt x="183" y="809"/>
                </a:lnTo>
                <a:lnTo>
                  <a:pt x="178" y="837"/>
                </a:lnTo>
                <a:lnTo>
                  <a:pt x="174" y="867"/>
                </a:lnTo>
                <a:lnTo>
                  <a:pt x="169" y="921"/>
                </a:lnTo>
                <a:lnTo>
                  <a:pt x="168" y="962"/>
                </a:lnTo>
                <a:lnTo>
                  <a:pt x="168" y="978"/>
                </a:lnTo>
                <a:lnTo>
                  <a:pt x="155" y="1017"/>
                </a:lnTo>
                <a:lnTo>
                  <a:pt x="146" y="1063"/>
                </a:lnTo>
                <a:lnTo>
                  <a:pt x="137" y="1079"/>
                </a:lnTo>
                <a:lnTo>
                  <a:pt x="134" y="1141"/>
                </a:lnTo>
                <a:lnTo>
                  <a:pt x="136" y="1159"/>
                </a:lnTo>
                <a:lnTo>
                  <a:pt x="130" y="1173"/>
                </a:lnTo>
                <a:lnTo>
                  <a:pt x="113" y="1231"/>
                </a:lnTo>
                <a:lnTo>
                  <a:pt x="116" y="1249"/>
                </a:lnTo>
                <a:lnTo>
                  <a:pt x="121" y="1277"/>
                </a:lnTo>
                <a:lnTo>
                  <a:pt x="111" y="1297"/>
                </a:lnTo>
                <a:lnTo>
                  <a:pt x="113" y="1340"/>
                </a:lnTo>
                <a:lnTo>
                  <a:pt x="114" y="1456"/>
                </a:lnTo>
                <a:lnTo>
                  <a:pt x="113" y="1466"/>
                </a:lnTo>
                <a:lnTo>
                  <a:pt x="97" y="1477"/>
                </a:lnTo>
                <a:lnTo>
                  <a:pt x="102" y="1530"/>
                </a:lnTo>
                <a:lnTo>
                  <a:pt x="111" y="1539"/>
                </a:lnTo>
                <a:lnTo>
                  <a:pt x="114" y="1536"/>
                </a:lnTo>
                <a:lnTo>
                  <a:pt x="116" y="1579"/>
                </a:lnTo>
                <a:lnTo>
                  <a:pt x="119" y="1597"/>
                </a:lnTo>
                <a:lnTo>
                  <a:pt x="120" y="1597"/>
                </a:lnTo>
                <a:lnTo>
                  <a:pt x="114" y="1644"/>
                </a:lnTo>
                <a:lnTo>
                  <a:pt x="126" y="1679"/>
                </a:lnTo>
                <a:lnTo>
                  <a:pt x="146" y="1705"/>
                </a:lnTo>
                <a:lnTo>
                  <a:pt x="164" y="1718"/>
                </a:lnTo>
                <a:lnTo>
                  <a:pt x="177" y="1709"/>
                </a:lnTo>
                <a:lnTo>
                  <a:pt x="184" y="1709"/>
                </a:lnTo>
                <a:lnTo>
                  <a:pt x="185" y="1722"/>
                </a:lnTo>
                <a:lnTo>
                  <a:pt x="183" y="1720"/>
                </a:lnTo>
                <a:lnTo>
                  <a:pt x="179" y="1727"/>
                </a:lnTo>
                <a:lnTo>
                  <a:pt x="174" y="1727"/>
                </a:lnTo>
                <a:lnTo>
                  <a:pt x="166" y="1734"/>
                </a:lnTo>
                <a:lnTo>
                  <a:pt x="159" y="1740"/>
                </a:lnTo>
                <a:lnTo>
                  <a:pt x="152" y="1747"/>
                </a:lnTo>
                <a:lnTo>
                  <a:pt x="146" y="1755"/>
                </a:lnTo>
                <a:lnTo>
                  <a:pt x="137" y="1769"/>
                </a:lnTo>
                <a:lnTo>
                  <a:pt x="132" y="1779"/>
                </a:lnTo>
                <a:lnTo>
                  <a:pt x="131" y="1782"/>
                </a:lnTo>
                <a:lnTo>
                  <a:pt x="33" y="2244"/>
                </a:lnTo>
                <a:lnTo>
                  <a:pt x="30" y="2255"/>
                </a:lnTo>
                <a:lnTo>
                  <a:pt x="44" y="2243"/>
                </a:lnTo>
                <a:lnTo>
                  <a:pt x="56" y="2233"/>
                </a:lnTo>
                <a:lnTo>
                  <a:pt x="68" y="2227"/>
                </a:lnTo>
                <a:lnTo>
                  <a:pt x="79" y="2223"/>
                </a:lnTo>
                <a:lnTo>
                  <a:pt x="89" y="2222"/>
                </a:lnTo>
                <a:lnTo>
                  <a:pt x="95" y="2220"/>
                </a:lnTo>
                <a:lnTo>
                  <a:pt x="102" y="2220"/>
                </a:lnTo>
                <a:lnTo>
                  <a:pt x="108" y="2220"/>
                </a:lnTo>
                <a:lnTo>
                  <a:pt x="115" y="2222"/>
                </a:lnTo>
                <a:lnTo>
                  <a:pt x="122" y="2224"/>
                </a:lnTo>
                <a:lnTo>
                  <a:pt x="131" y="2228"/>
                </a:lnTo>
                <a:lnTo>
                  <a:pt x="148" y="2238"/>
                </a:lnTo>
                <a:lnTo>
                  <a:pt x="164" y="2249"/>
                </a:lnTo>
                <a:lnTo>
                  <a:pt x="159" y="2260"/>
                </a:lnTo>
                <a:lnTo>
                  <a:pt x="158" y="2307"/>
                </a:lnTo>
                <a:lnTo>
                  <a:pt x="131" y="2376"/>
                </a:lnTo>
                <a:lnTo>
                  <a:pt x="97" y="2580"/>
                </a:lnTo>
                <a:lnTo>
                  <a:pt x="77" y="2662"/>
                </a:lnTo>
                <a:lnTo>
                  <a:pt x="51" y="2826"/>
                </a:lnTo>
                <a:lnTo>
                  <a:pt x="37" y="2850"/>
                </a:lnTo>
                <a:lnTo>
                  <a:pt x="35" y="2896"/>
                </a:lnTo>
                <a:lnTo>
                  <a:pt x="34" y="2913"/>
                </a:lnTo>
                <a:lnTo>
                  <a:pt x="28" y="2938"/>
                </a:lnTo>
                <a:lnTo>
                  <a:pt x="28" y="3062"/>
                </a:lnTo>
                <a:lnTo>
                  <a:pt x="35" y="3081"/>
                </a:lnTo>
                <a:lnTo>
                  <a:pt x="21" y="3108"/>
                </a:lnTo>
                <a:lnTo>
                  <a:pt x="10" y="3133"/>
                </a:lnTo>
                <a:lnTo>
                  <a:pt x="2" y="3156"/>
                </a:lnTo>
                <a:lnTo>
                  <a:pt x="0" y="3173"/>
                </a:lnTo>
                <a:lnTo>
                  <a:pt x="0" y="3191"/>
                </a:lnTo>
                <a:lnTo>
                  <a:pt x="3" y="3208"/>
                </a:lnTo>
                <a:lnTo>
                  <a:pt x="5" y="3223"/>
                </a:lnTo>
                <a:lnTo>
                  <a:pt x="13" y="3245"/>
                </a:lnTo>
                <a:lnTo>
                  <a:pt x="15" y="3253"/>
                </a:lnTo>
                <a:lnTo>
                  <a:pt x="23" y="3262"/>
                </a:lnTo>
                <a:lnTo>
                  <a:pt x="29" y="3269"/>
                </a:lnTo>
                <a:lnTo>
                  <a:pt x="36" y="3276"/>
                </a:lnTo>
                <a:lnTo>
                  <a:pt x="45" y="3281"/>
                </a:lnTo>
                <a:lnTo>
                  <a:pt x="52" y="3284"/>
                </a:lnTo>
                <a:lnTo>
                  <a:pt x="60" y="3287"/>
                </a:lnTo>
                <a:lnTo>
                  <a:pt x="74" y="3289"/>
                </a:lnTo>
                <a:lnTo>
                  <a:pt x="88" y="3289"/>
                </a:lnTo>
                <a:lnTo>
                  <a:pt x="99" y="3288"/>
                </a:lnTo>
                <a:lnTo>
                  <a:pt x="109" y="3287"/>
                </a:lnTo>
                <a:lnTo>
                  <a:pt x="125" y="3283"/>
                </a:lnTo>
                <a:lnTo>
                  <a:pt x="140" y="3278"/>
                </a:lnTo>
                <a:lnTo>
                  <a:pt x="152" y="3272"/>
                </a:lnTo>
                <a:lnTo>
                  <a:pt x="163" y="3266"/>
                </a:lnTo>
                <a:lnTo>
                  <a:pt x="173" y="3260"/>
                </a:lnTo>
                <a:lnTo>
                  <a:pt x="182" y="3252"/>
                </a:lnTo>
                <a:lnTo>
                  <a:pt x="189" y="3246"/>
                </a:lnTo>
                <a:lnTo>
                  <a:pt x="196" y="3239"/>
                </a:lnTo>
                <a:lnTo>
                  <a:pt x="205" y="3226"/>
                </a:lnTo>
                <a:lnTo>
                  <a:pt x="211" y="3215"/>
                </a:lnTo>
                <a:lnTo>
                  <a:pt x="215" y="3205"/>
                </a:lnTo>
                <a:lnTo>
                  <a:pt x="216" y="3154"/>
                </a:lnTo>
                <a:lnTo>
                  <a:pt x="216" y="3155"/>
                </a:lnTo>
                <a:lnTo>
                  <a:pt x="240" y="3145"/>
                </a:lnTo>
                <a:lnTo>
                  <a:pt x="256" y="3093"/>
                </a:lnTo>
                <a:lnTo>
                  <a:pt x="254" y="3041"/>
                </a:lnTo>
                <a:lnTo>
                  <a:pt x="262" y="3036"/>
                </a:lnTo>
                <a:lnTo>
                  <a:pt x="269" y="3032"/>
                </a:lnTo>
                <a:lnTo>
                  <a:pt x="275" y="3027"/>
                </a:lnTo>
                <a:lnTo>
                  <a:pt x="279" y="3020"/>
                </a:lnTo>
                <a:lnTo>
                  <a:pt x="283" y="3014"/>
                </a:lnTo>
                <a:lnTo>
                  <a:pt x="285" y="3008"/>
                </a:lnTo>
                <a:lnTo>
                  <a:pt x="289" y="2996"/>
                </a:lnTo>
                <a:lnTo>
                  <a:pt x="289" y="2985"/>
                </a:lnTo>
                <a:lnTo>
                  <a:pt x="289" y="2975"/>
                </a:lnTo>
                <a:lnTo>
                  <a:pt x="286" y="2967"/>
                </a:lnTo>
                <a:lnTo>
                  <a:pt x="306" y="2923"/>
                </a:lnTo>
                <a:lnTo>
                  <a:pt x="335" y="2855"/>
                </a:lnTo>
                <a:lnTo>
                  <a:pt x="373" y="2764"/>
                </a:lnTo>
                <a:lnTo>
                  <a:pt x="434" y="2578"/>
                </a:lnTo>
                <a:lnTo>
                  <a:pt x="469" y="2347"/>
                </a:lnTo>
                <a:lnTo>
                  <a:pt x="528" y="2040"/>
                </a:lnTo>
                <a:lnTo>
                  <a:pt x="542" y="1992"/>
                </a:lnTo>
                <a:lnTo>
                  <a:pt x="556" y="1947"/>
                </a:lnTo>
                <a:lnTo>
                  <a:pt x="574" y="1902"/>
                </a:lnTo>
                <a:lnTo>
                  <a:pt x="590" y="1862"/>
                </a:lnTo>
                <a:lnTo>
                  <a:pt x="616" y="1800"/>
                </a:lnTo>
                <a:lnTo>
                  <a:pt x="627" y="1777"/>
                </a:lnTo>
                <a:lnTo>
                  <a:pt x="646" y="1795"/>
                </a:lnTo>
                <a:lnTo>
                  <a:pt x="651" y="1820"/>
                </a:lnTo>
                <a:lnTo>
                  <a:pt x="697" y="1915"/>
                </a:lnTo>
                <a:lnTo>
                  <a:pt x="714" y="2033"/>
                </a:lnTo>
                <a:lnTo>
                  <a:pt x="720" y="2055"/>
                </a:lnTo>
                <a:lnTo>
                  <a:pt x="725" y="2087"/>
                </a:lnTo>
                <a:lnTo>
                  <a:pt x="725" y="2110"/>
                </a:lnTo>
                <a:lnTo>
                  <a:pt x="726" y="2138"/>
                </a:lnTo>
                <a:lnTo>
                  <a:pt x="729" y="2169"/>
                </a:lnTo>
                <a:lnTo>
                  <a:pt x="733" y="2201"/>
                </a:lnTo>
                <a:lnTo>
                  <a:pt x="739" y="2253"/>
                </a:lnTo>
                <a:lnTo>
                  <a:pt x="742" y="2275"/>
                </a:lnTo>
                <a:lnTo>
                  <a:pt x="765" y="2409"/>
                </a:lnTo>
                <a:lnTo>
                  <a:pt x="812" y="2637"/>
                </a:lnTo>
                <a:lnTo>
                  <a:pt x="798" y="2869"/>
                </a:lnTo>
                <a:lnTo>
                  <a:pt x="814" y="2930"/>
                </a:lnTo>
                <a:lnTo>
                  <a:pt x="812" y="2987"/>
                </a:lnTo>
                <a:lnTo>
                  <a:pt x="775" y="3016"/>
                </a:lnTo>
                <a:lnTo>
                  <a:pt x="772" y="3059"/>
                </a:lnTo>
                <a:lnTo>
                  <a:pt x="773" y="3081"/>
                </a:lnTo>
                <a:lnTo>
                  <a:pt x="777" y="3098"/>
                </a:lnTo>
                <a:lnTo>
                  <a:pt x="782" y="3112"/>
                </a:lnTo>
                <a:lnTo>
                  <a:pt x="788" y="3120"/>
                </a:lnTo>
                <a:lnTo>
                  <a:pt x="794" y="3128"/>
                </a:lnTo>
                <a:lnTo>
                  <a:pt x="800" y="3131"/>
                </a:lnTo>
                <a:lnTo>
                  <a:pt x="805" y="3134"/>
                </a:lnTo>
                <a:lnTo>
                  <a:pt x="810" y="3135"/>
                </a:lnTo>
                <a:lnTo>
                  <a:pt x="799" y="3208"/>
                </a:lnTo>
                <a:lnTo>
                  <a:pt x="798" y="3212"/>
                </a:lnTo>
                <a:lnTo>
                  <a:pt x="795" y="3220"/>
                </a:lnTo>
                <a:lnTo>
                  <a:pt x="795" y="3232"/>
                </a:lnTo>
                <a:lnTo>
                  <a:pt x="797" y="3241"/>
                </a:lnTo>
                <a:lnTo>
                  <a:pt x="798" y="3250"/>
                </a:lnTo>
                <a:lnTo>
                  <a:pt x="802" y="3260"/>
                </a:lnTo>
                <a:lnTo>
                  <a:pt x="805" y="3269"/>
                </a:lnTo>
                <a:lnTo>
                  <a:pt x="812" y="3279"/>
                </a:lnTo>
                <a:lnTo>
                  <a:pt x="820" y="3290"/>
                </a:lnTo>
                <a:lnTo>
                  <a:pt x="830" y="3300"/>
                </a:lnTo>
                <a:lnTo>
                  <a:pt x="842" y="3311"/>
                </a:lnTo>
                <a:lnTo>
                  <a:pt x="857" y="3322"/>
                </a:lnTo>
                <a:lnTo>
                  <a:pt x="876" y="3332"/>
                </a:lnTo>
                <a:lnTo>
                  <a:pt x="878" y="3334"/>
                </a:lnTo>
                <a:lnTo>
                  <a:pt x="887" y="3334"/>
                </a:lnTo>
                <a:lnTo>
                  <a:pt x="902" y="3332"/>
                </a:lnTo>
                <a:lnTo>
                  <a:pt x="919" y="3329"/>
                </a:lnTo>
                <a:lnTo>
                  <a:pt x="929" y="3325"/>
                </a:lnTo>
                <a:lnTo>
                  <a:pt x="940" y="3321"/>
                </a:lnTo>
                <a:lnTo>
                  <a:pt x="951" y="3315"/>
                </a:lnTo>
                <a:lnTo>
                  <a:pt x="962" y="3309"/>
                </a:lnTo>
                <a:lnTo>
                  <a:pt x="974" y="3300"/>
                </a:lnTo>
                <a:lnTo>
                  <a:pt x="985" y="3289"/>
                </a:lnTo>
                <a:lnTo>
                  <a:pt x="998" y="3278"/>
                </a:lnTo>
                <a:lnTo>
                  <a:pt x="1009" y="3263"/>
                </a:lnTo>
                <a:lnTo>
                  <a:pt x="1011" y="3225"/>
                </a:lnTo>
                <a:lnTo>
                  <a:pt x="1009" y="3214"/>
                </a:lnTo>
                <a:lnTo>
                  <a:pt x="1009" y="3179"/>
                </a:lnTo>
                <a:lnTo>
                  <a:pt x="1006" y="3141"/>
                </a:lnTo>
                <a:lnTo>
                  <a:pt x="1019" y="3146"/>
                </a:lnTo>
                <a:lnTo>
                  <a:pt x="1024" y="3142"/>
                </a:lnTo>
                <a:lnTo>
                  <a:pt x="1028" y="3138"/>
                </a:lnTo>
                <a:lnTo>
                  <a:pt x="1033" y="3131"/>
                </a:lnTo>
                <a:lnTo>
                  <a:pt x="1037" y="3124"/>
                </a:lnTo>
                <a:lnTo>
                  <a:pt x="1043" y="3108"/>
                </a:lnTo>
                <a:lnTo>
                  <a:pt x="1048" y="3091"/>
                </a:lnTo>
                <a:lnTo>
                  <a:pt x="1052" y="3075"/>
                </a:lnTo>
                <a:lnTo>
                  <a:pt x="1054" y="3060"/>
                </a:lnTo>
                <a:lnTo>
                  <a:pt x="1057" y="3046"/>
                </a:lnTo>
                <a:lnTo>
                  <a:pt x="1058" y="3032"/>
                </a:lnTo>
                <a:lnTo>
                  <a:pt x="1057" y="3027"/>
                </a:lnTo>
                <a:lnTo>
                  <a:pt x="1054" y="3023"/>
                </a:lnTo>
                <a:lnTo>
                  <a:pt x="1048" y="3014"/>
                </a:lnTo>
                <a:lnTo>
                  <a:pt x="1041" y="3008"/>
                </a:lnTo>
                <a:lnTo>
                  <a:pt x="1033" y="3002"/>
                </a:lnTo>
                <a:lnTo>
                  <a:pt x="1019" y="2995"/>
                </a:lnTo>
                <a:lnTo>
                  <a:pt x="1012" y="2992"/>
                </a:lnTo>
                <a:lnTo>
                  <a:pt x="1021" y="2908"/>
                </a:lnTo>
                <a:lnTo>
                  <a:pt x="1036" y="2718"/>
                </a:lnTo>
                <a:lnTo>
                  <a:pt x="1036" y="2702"/>
                </a:lnTo>
                <a:lnTo>
                  <a:pt x="1035" y="2680"/>
                </a:lnTo>
                <a:lnTo>
                  <a:pt x="1031" y="2626"/>
                </a:lnTo>
                <a:lnTo>
                  <a:pt x="1026" y="2558"/>
                </a:lnTo>
                <a:lnTo>
                  <a:pt x="1026" y="2531"/>
                </a:lnTo>
                <a:lnTo>
                  <a:pt x="1015" y="2386"/>
                </a:lnTo>
                <a:lnTo>
                  <a:pt x="1005" y="2256"/>
                </a:lnTo>
                <a:lnTo>
                  <a:pt x="995" y="2169"/>
                </a:lnTo>
                <a:lnTo>
                  <a:pt x="993" y="2132"/>
                </a:lnTo>
                <a:lnTo>
                  <a:pt x="990" y="2097"/>
                </a:lnTo>
                <a:lnTo>
                  <a:pt x="988" y="2047"/>
                </a:lnTo>
                <a:lnTo>
                  <a:pt x="984" y="1932"/>
                </a:lnTo>
                <a:lnTo>
                  <a:pt x="984" y="1878"/>
                </a:lnTo>
                <a:lnTo>
                  <a:pt x="982" y="1720"/>
                </a:lnTo>
                <a:lnTo>
                  <a:pt x="974" y="1594"/>
                </a:lnTo>
                <a:lnTo>
                  <a:pt x="977" y="1560"/>
                </a:lnTo>
                <a:lnTo>
                  <a:pt x="974" y="1543"/>
                </a:lnTo>
                <a:lnTo>
                  <a:pt x="971" y="1529"/>
                </a:lnTo>
                <a:lnTo>
                  <a:pt x="967" y="1519"/>
                </a:lnTo>
                <a:lnTo>
                  <a:pt x="963" y="1513"/>
                </a:lnTo>
                <a:lnTo>
                  <a:pt x="941" y="1386"/>
                </a:lnTo>
                <a:lnTo>
                  <a:pt x="909" y="1343"/>
                </a:lnTo>
                <a:lnTo>
                  <a:pt x="909" y="1326"/>
                </a:lnTo>
                <a:lnTo>
                  <a:pt x="915" y="1317"/>
                </a:lnTo>
                <a:lnTo>
                  <a:pt x="915" y="1298"/>
                </a:lnTo>
                <a:lnTo>
                  <a:pt x="922" y="1298"/>
                </a:lnTo>
                <a:lnTo>
                  <a:pt x="925" y="1290"/>
                </a:lnTo>
                <a:lnTo>
                  <a:pt x="920" y="1249"/>
                </a:lnTo>
                <a:lnTo>
                  <a:pt x="925" y="1247"/>
                </a:lnTo>
                <a:lnTo>
                  <a:pt x="1012" y="1229"/>
                </a:lnTo>
                <a:lnTo>
                  <a:pt x="1041" y="1222"/>
                </a:lnTo>
                <a:lnTo>
                  <a:pt x="1093" y="1217"/>
                </a:lnTo>
                <a:lnTo>
                  <a:pt x="1104" y="1212"/>
                </a:lnTo>
                <a:lnTo>
                  <a:pt x="1115" y="1207"/>
                </a:lnTo>
                <a:lnTo>
                  <a:pt x="1131" y="1197"/>
                </a:lnTo>
                <a:lnTo>
                  <a:pt x="1141" y="1190"/>
                </a:lnTo>
                <a:lnTo>
                  <a:pt x="1144" y="1186"/>
                </a:lnTo>
                <a:lnTo>
                  <a:pt x="1147" y="1181"/>
                </a:lnTo>
                <a:lnTo>
                  <a:pt x="1148" y="1176"/>
                </a:lnTo>
                <a:lnTo>
                  <a:pt x="1152" y="1163"/>
                </a:lnTo>
                <a:lnTo>
                  <a:pt x="1154" y="1148"/>
                </a:lnTo>
                <a:lnTo>
                  <a:pt x="1155" y="1133"/>
                </a:lnTo>
                <a:lnTo>
                  <a:pt x="1155" y="1107"/>
                </a:lnTo>
                <a:lnTo>
                  <a:pt x="1155" y="1096"/>
                </a:lnTo>
                <a:close/>
                <a:moveTo>
                  <a:pt x="286" y="1152"/>
                </a:moveTo>
                <a:lnTo>
                  <a:pt x="284" y="1127"/>
                </a:lnTo>
                <a:lnTo>
                  <a:pt x="295" y="1109"/>
                </a:lnTo>
                <a:lnTo>
                  <a:pt x="295" y="1068"/>
                </a:lnTo>
                <a:lnTo>
                  <a:pt x="300" y="1056"/>
                </a:lnTo>
                <a:lnTo>
                  <a:pt x="301" y="1056"/>
                </a:lnTo>
                <a:lnTo>
                  <a:pt x="302" y="1057"/>
                </a:lnTo>
                <a:lnTo>
                  <a:pt x="304" y="1059"/>
                </a:lnTo>
                <a:lnTo>
                  <a:pt x="299" y="1107"/>
                </a:lnTo>
                <a:lnTo>
                  <a:pt x="295" y="1155"/>
                </a:lnTo>
                <a:lnTo>
                  <a:pt x="284" y="1189"/>
                </a:lnTo>
                <a:lnTo>
                  <a:pt x="286" y="1162"/>
                </a:lnTo>
                <a:lnTo>
                  <a:pt x="286" y="1152"/>
                </a:lnTo>
                <a:close/>
                <a:moveTo>
                  <a:pt x="190" y="1636"/>
                </a:moveTo>
                <a:lnTo>
                  <a:pt x="194" y="1631"/>
                </a:lnTo>
                <a:lnTo>
                  <a:pt x="203" y="1637"/>
                </a:lnTo>
                <a:lnTo>
                  <a:pt x="205" y="1657"/>
                </a:lnTo>
                <a:lnTo>
                  <a:pt x="201" y="1655"/>
                </a:lnTo>
                <a:lnTo>
                  <a:pt x="196" y="1653"/>
                </a:lnTo>
                <a:lnTo>
                  <a:pt x="193" y="1655"/>
                </a:lnTo>
                <a:lnTo>
                  <a:pt x="189" y="1657"/>
                </a:lnTo>
                <a:lnTo>
                  <a:pt x="190" y="1636"/>
                </a:lnTo>
                <a:close/>
                <a:moveTo>
                  <a:pt x="210" y="2070"/>
                </a:moveTo>
                <a:lnTo>
                  <a:pt x="219" y="1995"/>
                </a:lnTo>
                <a:lnTo>
                  <a:pt x="224" y="2028"/>
                </a:lnTo>
                <a:lnTo>
                  <a:pt x="210" y="2070"/>
                </a:lnTo>
                <a:close/>
                <a:moveTo>
                  <a:pt x="301" y="1489"/>
                </a:moveTo>
                <a:lnTo>
                  <a:pt x="293" y="1531"/>
                </a:lnTo>
                <a:lnTo>
                  <a:pt x="288" y="1552"/>
                </a:lnTo>
                <a:lnTo>
                  <a:pt x="268" y="1584"/>
                </a:lnTo>
                <a:lnTo>
                  <a:pt x="269" y="1649"/>
                </a:lnTo>
                <a:lnTo>
                  <a:pt x="254" y="1725"/>
                </a:lnTo>
                <a:lnTo>
                  <a:pt x="249" y="1794"/>
                </a:lnTo>
                <a:lnTo>
                  <a:pt x="231" y="1906"/>
                </a:lnTo>
                <a:lnTo>
                  <a:pt x="245" y="1796"/>
                </a:lnTo>
                <a:lnTo>
                  <a:pt x="240" y="1766"/>
                </a:lnTo>
                <a:lnTo>
                  <a:pt x="237" y="1759"/>
                </a:lnTo>
                <a:lnTo>
                  <a:pt x="235" y="1755"/>
                </a:lnTo>
                <a:lnTo>
                  <a:pt x="227" y="1746"/>
                </a:lnTo>
                <a:lnTo>
                  <a:pt x="228" y="1742"/>
                </a:lnTo>
                <a:lnTo>
                  <a:pt x="224" y="1741"/>
                </a:lnTo>
                <a:lnTo>
                  <a:pt x="224" y="1690"/>
                </a:lnTo>
                <a:lnTo>
                  <a:pt x="228" y="1688"/>
                </a:lnTo>
                <a:lnTo>
                  <a:pt x="233" y="1687"/>
                </a:lnTo>
                <a:lnTo>
                  <a:pt x="237" y="1685"/>
                </a:lnTo>
                <a:lnTo>
                  <a:pt x="242" y="1681"/>
                </a:lnTo>
                <a:lnTo>
                  <a:pt x="245" y="1677"/>
                </a:lnTo>
                <a:lnTo>
                  <a:pt x="246" y="1674"/>
                </a:lnTo>
                <a:lnTo>
                  <a:pt x="246" y="1639"/>
                </a:lnTo>
                <a:lnTo>
                  <a:pt x="251" y="1603"/>
                </a:lnTo>
                <a:lnTo>
                  <a:pt x="251" y="1577"/>
                </a:lnTo>
                <a:lnTo>
                  <a:pt x="259" y="1579"/>
                </a:lnTo>
                <a:lnTo>
                  <a:pt x="263" y="1575"/>
                </a:lnTo>
                <a:lnTo>
                  <a:pt x="268" y="1510"/>
                </a:lnTo>
                <a:lnTo>
                  <a:pt x="270" y="1512"/>
                </a:lnTo>
                <a:lnTo>
                  <a:pt x="277" y="1448"/>
                </a:lnTo>
                <a:lnTo>
                  <a:pt x="274" y="1444"/>
                </a:lnTo>
                <a:lnTo>
                  <a:pt x="277" y="1441"/>
                </a:lnTo>
                <a:lnTo>
                  <a:pt x="291" y="1476"/>
                </a:lnTo>
                <a:lnTo>
                  <a:pt x="307" y="1477"/>
                </a:lnTo>
                <a:lnTo>
                  <a:pt x="301" y="1489"/>
                </a:lnTo>
                <a:close/>
                <a:moveTo>
                  <a:pt x="952" y="1067"/>
                </a:moveTo>
                <a:lnTo>
                  <a:pt x="946" y="1068"/>
                </a:lnTo>
                <a:lnTo>
                  <a:pt x="932" y="1063"/>
                </a:lnTo>
                <a:lnTo>
                  <a:pt x="902" y="1059"/>
                </a:lnTo>
                <a:lnTo>
                  <a:pt x="894" y="1063"/>
                </a:lnTo>
                <a:lnTo>
                  <a:pt x="893" y="1032"/>
                </a:lnTo>
                <a:lnTo>
                  <a:pt x="883" y="1010"/>
                </a:lnTo>
                <a:lnTo>
                  <a:pt x="884" y="980"/>
                </a:lnTo>
                <a:lnTo>
                  <a:pt x="889" y="961"/>
                </a:lnTo>
                <a:lnTo>
                  <a:pt x="894" y="918"/>
                </a:lnTo>
                <a:lnTo>
                  <a:pt x="908" y="961"/>
                </a:lnTo>
                <a:lnTo>
                  <a:pt x="940" y="1025"/>
                </a:lnTo>
                <a:lnTo>
                  <a:pt x="953" y="1049"/>
                </a:lnTo>
                <a:lnTo>
                  <a:pt x="952" y="1067"/>
                </a:lnTo>
                <a:close/>
              </a:path>
            </a:pathLst>
          </a:custGeom>
          <a:solidFill>
            <a:srgbClr val="1C1C1C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5608" name="Freeform 9"/>
          <p:cNvSpPr>
            <a:spLocks noEditPoints="1"/>
          </p:cNvSpPr>
          <p:nvPr/>
        </p:nvSpPr>
        <p:spPr bwMode="gray">
          <a:xfrm>
            <a:off x="5643563" y="2357438"/>
            <a:ext cx="442912" cy="1530350"/>
          </a:xfrm>
          <a:custGeom>
            <a:avLst/>
            <a:gdLst>
              <a:gd name="T0" fmla="*/ 432558 w 1155"/>
              <a:gd name="T1" fmla="*/ 458095 h 3334"/>
              <a:gd name="T2" fmla="*/ 397279 w 1155"/>
              <a:gd name="T3" fmla="*/ 359407 h 3334"/>
              <a:gd name="T4" fmla="*/ 335923 w 1155"/>
              <a:gd name="T5" fmla="*/ 259802 h 3334"/>
              <a:gd name="T6" fmla="*/ 280319 w 1155"/>
              <a:gd name="T7" fmla="*/ 216195 h 3334"/>
              <a:gd name="T8" fmla="*/ 309463 w 1155"/>
              <a:gd name="T9" fmla="*/ 149638 h 3334"/>
              <a:gd name="T10" fmla="*/ 313681 w 1155"/>
              <a:gd name="T11" fmla="*/ 91344 h 3334"/>
              <a:gd name="T12" fmla="*/ 289139 w 1155"/>
              <a:gd name="T13" fmla="*/ 39934 h 3334"/>
              <a:gd name="T14" fmla="*/ 220497 w 1155"/>
              <a:gd name="T15" fmla="*/ 3213 h 3334"/>
              <a:gd name="T16" fmla="*/ 202858 w 1155"/>
              <a:gd name="T17" fmla="*/ 22492 h 3334"/>
              <a:gd name="T18" fmla="*/ 178315 w 1155"/>
              <a:gd name="T19" fmla="*/ 35803 h 3334"/>
              <a:gd name="T20" fmla="*/ 176781 w 1155"/>
              <a:gd name="T21" fmla="*/ 76196 h 3334"/>
              <a:gd name="T22" fmla="*/ 181766 w 1155"/>
              <a:gd name="T23" fmla="*/ 93639 h 3334"/>
              <a:gd name="T24" fmla="*/ 180616 w 1155"/>
              <a:gd name="T25" fmla="*/ 162032 h 3334"/>
              <a:gd name="T26" fmla="*/ 199023 w 1155"/>
              <a:gd name="T27" fmla="*/ 190949 h 3334"/>
              <a:gd name="T28" fmla="*/ 136133 w 1155"/>
              <a:gd name="T29" fmla="*/ 241900 h 3334"/>
              <a:gd name="T30" fmla="*/ 90116 w 1155"/>
              <a:gd name="T31" fmla="*/ 266687 h 3334"/>
              <a:gd name="T32" fmla="*/ 66724 w 1155"/>
              <a:gd name="T33" fmla="*/ 397964 h 3334"/>
              <a:gd name="T34" fmla="*/ 52152 w 1155"/>
              <a:gd name="T35" fmla="*/ 531996 h 3334"/>
              <a:gd name="T36" fmla="*/ 43716 w 1155"/>
              <a:gd name="T37" fmla="*/ 668323 h 3334"/>
              <a:gd name="T38" fmla="*/ 43716 w 1155"/>
              <a:gd name="T39" fmla="*/ 705044 h 3334"/>
              <a:gd name="T40" fmla="*/ 67875 w 1155"/>
              <a:gd name="T41" fmla="*/ 784454 h 3334"/>
              <a:gd name="T42" fmla="*/ 66724 w 1155"/>
              <a:gd name="T43" fmla="*/ 792716 h 3334"/>
              <a:gd name="T44" fmla="*/ 50619 w 1155"/>
              <a:gd name="T45" fmla="*/ 816584 h 3334"/>
              <a:gd name="T46" fmla="*/ 16873 w 1155"/>
              <a:gd name="T47" fmla="*/ 1029567 h 3334"/>
              <a:gd name="T48" fmla="*/ 41415 w 1155"/>
              <a:gd name="T49" fmla="*/ 1019009 h 3334"/>
              <a:gd name="T50" fmla="*/ 50235 w 1155"/>
              <a:gd name="T51" fmla="*/ 1090615 h 3334"/>
              <a:gd name="T52" fmla="*/ 10737 w 1155"/>
              <a:gd name="T53" fmla="*/ 1405498 h 3334"/>
              <a:gd name="T54" fmla="*/ 0 w 1155"/>
              <a:gd name="T55" fmla="*/ 1464711 h 3334"/>
              <a:gd name="T56" fmla="*/ 13805 w 1155"/>
              <a:gd name="T57" fmla="*/ 1503727 h 3334"/>
              <a:gd name="T58" fmla="*/ 41799 w 1155"/>
              <a:gd name="T59" fmla="*/ 1508776 h 3334"/>
              <a:gd name="T60" fmla="*/ 75161 w 1155"/>
              <a:gd name="T61" fmla="*/ 1486744 h 3334"/>
              <a:gd name="T62" fmla="*/ 98169 w 1155"/>
              <a:gd name="T63" fmla="*/ 1419728 h 3334"/>
              <a:gd name="T64" fmla="*/ 109290 w 1155"/>
              <a:gd name="T65" fmla="*/ 1380712 h 3334"/>
              <a:gd name="T66" fmla="*/ 143036 w 1155"/>
              <a:gd name="T67" fmla="*/ 1268713 h 3334"/>
              <a:gd name="T68" fmla="*/ 226249 w 1155"/>
              <a:gd name="T69" fmla="*/ 854683 h 3334"/>
              <a:gd name="T70" fmla="*/ 278018 w 1155"/>
              <a:gd name="T71" fmla="*/ 957961 h 3334"/>
              <a:gd name="T72" fmla="*/ 293357 w 1155"/>
              <a:gd name="T73" fmla="*/ 1105763 h 3334"/>
              <a:gd name="T74" fmla="*/ 296042 w 1155"/>
              <a:gd name="T75" fmla="*/ 1404121 h 3334"/>
              <a:gd name="T76" fmla="*/ 310614 w 1155"/>
              <a:gd name="T77" fmla="*/ 1439006 h 3334"/>
              <a:gd name="T78" fmla="*/ 307546 w 1155"/>
              <a:gd name="T79" fmla="*/ 1496383 h 3334"/>
              <a:gd name="T80" fmla="*/ 335923 w 1155"/>
              <a:gd name="T81" fmla="*/ 1529432 h 3334"/>
              <a:gd name="T82" fmla="*/ 368902 w 1155"/>
              <a:gd name="T83" fmla="*/ 1518875 h 3334"/>
              <a:gd name="T84" fmla="*/ 385774 w 1155"/>
              <a:gd name="T85" fmla="*/ 1441760 h 3334"/>
              <a:gd name="T86" fmla="*/ 401880 w 1155"/>
              <a:gd name="T87" fmla="*/ 1418810 h 3334"/>
              <a:gd name="T88" fmla="*/ 401880 w 1155"/>
              <a:gd name="T89" fmla="*/ 1383466 h 3334"/>
              <a:gd name="T90" fmla="*/ 397279 w 1155"/>
              <a:gd name="T91" fmla="*/ 1240254 h 3334"/>
              <a:gd name="T92" fmla="*/ 380789 w 1155"/>
              <a:gd name="T93" fmla="*/ 978616 h 3334"/>
              <a:gd name="T94" fmla="*/ 374654 w 1155"/>
              <a:gd name="T95" fmla="*/ 716061 h 3334"/>
              <a:gd name="T96" fmla="*/ 350878 w 1155"/>
              <a:gd name="T97" fmla="*/ 604520 h 3334"/>
              <a:gd name="T98" fmla="*/ 419137 w 1155"/>
              <a:gd name="T99" fmla="*/ 558619 h 3334"/>
              <a:gd name="T100" fmla="*/ 439844 w 1155"/>
              <a:gd name="T101" fmla="*/ 542095 h 3334"/>
              <a:gd name="T102" fmla="*/ 109673 w 1155"/>
              <a:gd name="T103" fmla="*/ 528783 h 3334"/>
              <a:gd name="T104" fmla="*/ 116576 w 1155"/>
              <a:gd name="T105" fmla="*/ 486095 h 3334"/>
              <a:gd name="T106" fmla="*/ 77845 w 1155"/>
              <a:gd name="T107" fmla="*/ 751405 h 3334"/>
              <a:gd name="T108" fmla="*/ 80529 w 1155"/>
              <a:gd name="T109" fmla="*/ 950157 h 3334"/>
              <a:gd name="T110" fmla="*/ 103154 w 1155"/>
              <a:gd name="T111" fmla="*/ 756913 h 3334"/>
              <a:gd name="T112" fmla="*/ 90116 w 1155"/>
              <a:gd name="T113" fmla="*/ 805568 h 3334"/>
              <a:gd name="T114" fmla="*/ 90883 w 1155"/>
              <a:gd name="T115" fmla="*/ 773437 h 3334"/>
              <a:gd name="T116" fmla="*/ 99320 w 1155"/>
              <a:gd name="T117" fmla="*/ 724782 h 3334"/>
              <a:gd name="T118" fmla="*/ 111591 w 1155"/>
              <a:gd name="T119" fmla="*/ 677504 h 3334"/>
              <a:gd name="T120" fmla="*/ 342825 w 1155"/>
              <a:gd name="T121" fmla="*/ 487931 h 3334"/>
              <a:gd name="T122" fmla="*/ 365450 w 1155"/>
              <a:gd name="T123" fmla="*/ 481505 h 3334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155"/>
              <a:gd name="T187" fmla="*/ 0 h 3334"/>
              <a:gd name="T188" fmla="*/ 1155 w 1155"/>
              <a:gd name="T189" fmla="*/ 3334 h 3334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155" h="3334">
                <a:moveTo>
                  <a:pt x="1155" y="1096"/>
                </a:moveTo>
                <a:lnTo>
                  <a:pt x="1149" y="1074"/>
                </a:lnTo>
                <a:lnTo>
                  <a:pt x="1148" y="1054"/>
                </a:lnTo>
                <a:lnTo>
                  <a:pt x="1143" y="1037"/>
                </a:lnTo>
                <a:lnTo>
                  <a:pt x="1138" y="1022"/>
                </a:lnTo>
                <a:lnTo>
                  <a:pt x="1133" y="1009"/>
                </a:lnTo>
                <a:lnTo>
                  <a:pt x="1128" y="998"/>
                </a:lnTo>
                <a:lnTo>
                  <a:pt x="1120" y="982"/>
                </a:lnTo>
                <a:lnTo>
                  <a:pt x="1117" y="977"/>
                </a:lnTo>
                <a:lnTo>
                  <a:pt x="1095" y="931"/>
                </a:lnTo>
                <a:lnTo>
                  <a:pt x="1085" y="892"/>
                </a:lnTo>
                <a:lnTo>
                  <a:pt x="1056" y="857"/>
                </a:lnTo>
                <a:lnTo>
                  <a:pt x="1038" y="809"/>
                </a:lnTo>
                <a:lnTo>
                  <a:pt x="1036" y="783"/>
                </a:lnTo>
                <a:lnTo>
                  <a:pt x="1019" y="749"/>
                </a:lnTo>
                <a:lnTo>
                  <a:pt x="991" y="699"/>
                </a:lnTo>
                <a:lnTo>
                  <a:pt x="957" y="637"/>
                </a:lnTo>
                <a:lnTo>
                  <a:pt x="942" y="620"/>
                </a:lnTo>
                <a:lnTo>
                  <a:pt x="938" y="618"/>
                </a:lnTo>
                <a:lnTo>
                  <a:pt x="918" y="598"/>
                </a:lnTo>
                <a:lnTo>
                  <a:pt x="894" y="581"/>
                </a:lnTo>
                <a:lnTo>
                  <a:pt x="876" y="566"/>
                </a:lnTo>
                <a:lnTo>
                  <a:pt x="863" y="563"/>
                </a:lnTo>
                <a:lnTo>
                  <a:pt x="824" y="544"/>
                </a:lnTo>
                <a:lnTo>
                  <a:pt x="808" y="523"/>
                </a:lnTo>
                <a:lnTo>
                  <a:pt x="787" y="522"/>
                </a:lnTo>
                <a:lnTo>
                  <a:pt x="786" y="522"/>
                </a:lnTo>
                <a:lnTo>
                  <a:pt x="778" y="519"/>
                </a:lnTo>
                <a:lnTo>
                  <a:pt x="745" y="473"/>
                </a:lnTo>
                <a:lnTo>
                  <a:pt x="731" y="471"/>
                </a:lnTo>
                <a:lnTo>
                  <a:pt x="734" y="452"/>
                </a:lnTo>
                <a:lnTo>
                  <a:pt x="735" y="453"/>
                </a:lnTo>
                <a:lnTo>
                  <a:pt x="742" y="439"/>
                </a:lnTo>
                <a:lnTo>
                  <a:pt x="750" y="463"/>
                </a:lnTo>
                <a:lnTo>
                  <a:pt x="755" y="463"/>
                </a:lnTo>
                <a:lnTo>
                  <a:pt x="779" y="411"/>
                </a:lnTo>
                <a:lnTo>
                  <a:pt x="807" y="326"/>
                </a:lnTo>
                <a:lnTo>
                  <a:pt x="814" y="305"/>
                </a:lnTo>
                <a:lnTo>
                  <a:pt x="821" y="279"/>
                </a:lnTo>
                <a:lnTo>
                  <a:pt x="829" y="249"/>
                </a:lnTo>
                <a:lnTo>
                  <a:pt x="828" y="236"/>
                </a:lnTo>
                <a:lnTo>
                  <a:pt x="825" y="222"/>
                </a:lnTo>
                <a:lnTo>
                  <a:pt x="821" y="210"/>
                </a:lnTo>
                <a:lnTo>
                  <a:pt x="818" y="199"/>
                </a:lnTo>
                <a:lnTo>
                  <a:pt x="809" y="184"/>
                </a:lnTo>
                <a:lnTo>
                  <a:pt x="805" y="178"/>
                </a:lnTo>
                <a:lnTo>
                  <a:pt x="794" y="163"/>
                </a:lnTo>
                <a:lnTo>
                  <a:pt x="783" y="148"/>
                </a:lnTo>
                <a:lnTo>
                  <a:pt x="773" y="132"/>
                </a:lnTo>
                <a:lnTo>
                  <a:pt x="760" y="89"/>
                </a:lnTo>
                <a:lnTo>
                  <a:pt x="754" y="87"/>
                </a:lnTo>
                <a:lnTo>
                  <a:pt x="730" y="57"/>
                </a:lnTo>
                <a:lnTo>
                  <a:pt x="696" y="51"/>
                </a:lnTo>
                <a:lnTo>
                  <a:pt x="635" y="10"/>
                </a:lnTo>
                <a:lnTo>
                  <a:pt x="629" y="10"/>
                </a:lnTo>
                <a:lnTo>
                  <a:pt x="634" y="25"/>
                </a:lnTo>
                <a:lnTo>
                  <a:pt x="588" y="0"/>
                </a:lnTo>
                <a:lnTo>
                  <a:pt x="598" y="25"/>
                </a:lnTo>
                <a:lnTo>
                  <a:pt x="575" y="7"/>
                </a:lnTo>
                <a:lnTo>
                  <a:pt x="579" y="29"/>
                </a:lnTo>
                <a:lnTo>
                  <a:pt x="574" y="26"/>
                </a:lnTo>
                <a:lnTo>
                  <a:pt x="534" y="14"/>
                </a:lnTo>
                <a:lnTo>
                  <a:pt x="556" y="39"/>
                </a:lnTo>
                <a:lnTo>
                  <a:pt x="554" y="41"/>
                </a:lnTo>
                <a:lnTo>
                  <a:pt x="519" y="19"/>
                </a:lnTo>
                <a:lnTo>
                  <a:pt x="532" y="47"/>
                </a:lnTo>
                <a:lnTo>
                  <a:pt x="529" y="49"/>
                </a:lnTo>
                <a:lnTo>
                  <a:pt x="508" y="19"/>
                </a:lnTo>
                <a:lnTo>
                  <a:pt x="508" y="24"/>
                </a:lnTo>
                <a:lnTo>
                  <a:pt x="507" y="56"/>
                </a:lnTo>
                <a:lnTo>
                  <a:pt x="476" y="46"/>
                </a:lnTo>
                <a:lnTo>
                  <a:pt x="479" y="50"/>
                </a:lnTo>
                <a:lnTo>
                  <a:pt x="505" y="73"/>
                </a:lnTo>
                <a:lnTo>
                  <a:pt x="461" y="74"/>
                </a:lnTo>
                <a:lnTo>
                  <a:pt x="465" y="78"/>
                </a:lnTo>
                <a:lnTo>
                  <a:pt x="489" y="90"/>
                </a:lnTo>
                <a:lnTo>
                  <a:pt x="468" y="94"/>
                </a:lnTo>
                <a:lnTo>
                  <a:pt x="491" y="103"/>
                </a:lnTo>
                <a:lnTo>
                  <a:pt x="458" y="115"/>
                </a:lnTo>
                <a:lnTo>
                  <a:pt x="482" y="126"/>
                </a:lnTo>
                <a:lnTo>
                  <a:pt x="468" y="137"/>
                </a:lnTo>
                <a:lnTo>
                  <a:pt x="482" y="139"/>
                </a:lnTo>
                <a:lnTo>
                  <a:pt x="461" y="166"/>
                </a:lnTo>
                <a:lnTo>
                  <a:pt x="464" y="164"/>
                </a:lnTo>
                <a:lnTo>
                  <a:pt x="479" y="158"/>
                </a:lnTo>
                <a:lnTo>
                  <a:pt x="476" y="167"/>
                </a:lnTo>
                <a:lnTo>
                  <a:pt x="474" y="178"/>
                </a:lnTo>
                <a:lnTo>
                  <a:pt x="473" y="190"/>
                </a:lnTo>
                <a:lnTo>
                  <a:pt x="473" y="198"/>
                </a:lnTo>
                <a:lnTo>
                  <a:pt x="474" y="204"/>
                </a:lnTo>
                <a:lnTo>
                  <a:pt x="471" y="216"/>
                </a:lnTo>
                <a:lnTo>
                  <a:pt x="471" y="229"/>
                </a:lnTo>
                <a:lnTo>
                  <a:pt x="466" y="240"/>
                </a:lnTo>
                <a:lnTo>
                  <a:pt x="460" y="252"/>
                </a:lnTo>
                <a:lnTo>
                  <a:pt x="469" y="304"/>
                </a:lnTo>
                <a:lnTo>
                  <a:pt x="471" y="353"/>
                </a:lnTo>
                <a:lnTo>
                  <a:pt x="473" y="359"/>
                </a:lnTo>
                <a:lnTo>
                  <a:pt x="474" y="365"/>
                </a:lnTo>
                <a:lnTo>
                  <a:pt x="477" y="374"/>
                </a:lnTo>
                <a:lnTo>
                  <a:pt x="481" y="383"/>
                </a:lnTo>
                <a:lnTo>
                  <a:pt x="487" y="391"/>
                </a:lnTo>
                <a:lnTo>
                  <a:pt x="495" y="399"/>
                </a:lnTo>
                <a:lnTo>
                  <a:pt x="505" y="406"/>
                </a:lnTo>
                <a:lnTo>
                  <a:pt x="519" y="416"/>
                </a:lnTo>
                <a:lnTo>
                  <a:pt x="521" y="428"/>
                </a:lnTo>
                <a:lnTo>
                  <a:pt x="519" y="439"/>
                </a:lnTo>
                <a:lnTo>
                  <a:pt x="510" y="441"/>
                </a:lnTo>
                <a:lnTo>
                  <a:pt x="438" y="505"/>
                </a:lnTo>
                <a:lnTo>
                  <a:pt x="415" y="507"/>
                </a:lnTo>
                <a:lnTo>
                  <a:pt x="388" y="523"/>
                </a:lnTo>
                <a:lnTo>
                  <a:pt x="355" y="527"/>
                </a:lnTo>
                <a:lnTo>
                  <a:pt x="343" y="529"/>
                </a:lnTo>
                <a:lnTo>
                  <a:pt x="332" y="532"/>
                </a:lnTo>
                <a:lnTo>
                  <a:pt x="310" y="538"/>
                </a:lnTo>
                <a:lnTo>
                  <a:pt x="289" y="547"/>
                </a:lnTo>
                <a:lnTo>
                  <a:pt x="270" y="556"/>
                </a:lnTo>
                <a:lnTo>
                  <a:pt x="256" y="565"/>
                </a:lnTo>
                <a:lnTo>
                  <a:pt x="245" y="574"/>
                </a:lnTo>
                <a:lnTo>
                  <a:pt x="235" y="581"/>
                </a:lnTo>
                <a:lnTo>
                  <a:pt x="232" y="619"/>
                </a:lnTo>
                <a:lnTo>
                  <a:pt x="205" y="690"/>
                </a:lnTo>
                <a:lnTo>
                  <a:pt x="195" y="731"/>
                </a:lnTo>
                <a:lnTo>
                  <a:pt x="187" y="793"/>
                </a:lnTo>
                <a:lnTo>
                  <a:pt x="183" y="809"/>
                </a:lnTo>
                <a:lnTo>
                  <a:pt x="178" y="837"/>
                </a:lnTo>
                <a:lnTo>
                  <a:pt x="174" y="867"/>
                </a:lnTo>
                <a:lnTo>
                  <a:pt x="169" y="921"/>
                </a:lnTo>
                <a:lnTo>
                  <a:pt x="168" y="962"/>
                </a:lnTo>
                <a:lnTo>
                  <a:pt x="168" y="978"/>
                </a:lnTo>
                <a:lnTo>
                  <a:pt x="155" y="1017"/>
                </a:lnTo>
                <a:lnTo>
                  <a:pt x="146" y="1063"/>
                </a:lnTo>
                <a:lnTo>
                  <a:pt x="137" y="1079"/>
                </a:lnTo>
                <a:lnTo>
                  <a:pt x="134" y="1141"/>
                </a:lnTo>
                <a:lnTo>
                  <a:pt x="136" y="1159"/>
                </a:lnTo>
                <a:lnTo>
                  <a:pt x="130" y="1173"/>
                </a:lnTo>
                <a:lnTo>
                  <a:pt x="113" y="1231"/>
                </a:lnTo>
                <a:lnTo>
                  <a:pt x="116" y="1249"/>
                </a:lnTo>
                <a:lnTo>
                  <a:pt x="121" y="1277"/>
                </a:lnTo>
                <a:lnTo>
                  <a:pt x="111" y="1297"/>
                </a:lnTo>
                <a:lnTo>
                  <a:pt x="113" y="1340"/>
                </a:lnTo>
                <a:lnTo>
                  <a:pt x="114" y="1456"/>
                </a:lnTo>
                <a:lnTo>
                  <a:pt x="113" y="1466"/>
                </a:lnTo>
                <a:lnTo>
                  <a:pt x="97" y="1477"/>
                </a:lnTo>
                <a:lnTo>
                  <a:pt x="102" y="1530"/>
                </a:lnTo>
                <a:lnTo>
                  <a:pt x="111" y="1539"/>
                </a:lnTo>
                <a:lnTo>
                  <a:pt x="114" y="1536"/>
                </a:lnTo>
                <a:lnTo>
                  <a:pt x="116" y="1579"/>
                </a:lnTo>
                <a:lnTo>
                  <a:pt x="119" y="1597"/>
                </a:lnTo>
                <a:lnTo>
                  <a:pt x="120" y="1597"/>
                </a:lnTo>
                <a:lnTo>
                  <a:pt x="114" y="1644"/>
                </a:lnTo>
                <a:lnTo>
                  <a:pt x="126" y="1679"/>
                </a:lnTo>
                <a:lnTo>
                  <a:pt x="146" y="1705"/>
                </a:lnTo>
                <a:lnTo>
                  <a:pt x="164" y="1718"/>
                </a:lnTo>
                <a:lnTo>
                  <a:pt x="177" y="1709"/>
                </a:lnTo>
                <a:lnTo>
                  <a:pt x="184" y="1709"/>
                </a:lnTo>
                <a:lnTo>
                  <a:pt x="185" y="1722"/>
                </a:lnTo>
                <a:lnTo>
                  <a:pt x="183" y="1720"/>
                </a:lnTo>
                <a:lnTo>
                  <a:pt x="179" y="1727"/>
                </a:lnTo>
                <a:lnTo>
                  <a:pt x="174" y="1727"/>
                </a:lnTo>
                <a:lnTo>
                  <a:pt x="166" y="1734"/>
                </a:lnTo>
                <a:lnTo>
                  <a:pt x="159" y="1740"/>
                </a:lnTo>
                <a:lnTo>
                  <a:pt x="152" y="1747"/>
                </a:lnTo>
                <a:lnTo>
                  <a:pt x="146" y="1755"/>
                </a:lnTo>
                <a:lnTo>
                  <a:pt x="137" y="1769"/>
                </a:lnTo>
                <a:lnTo>
                  <a:pt x="132" y="1779"/>
                </a:lnTo>
                <a:lnTo>
                  <a:pt x="131" y="1782"/>
                </a:lnTo>
                <a:lnTo>
                  <a:pt x="33" y="2244"/>
                </a:lnTo>
                <a:lnTo>
                  <a:pt x="30" y="2255"/>
                </a:lnTo>
                <a:lnTo>
                  <a:pt x="44" y="2243"/>
                </a:lnTo>
                <a:lnTo>
                  <a:pt x="56" y="2233"/>
                </a:lnTo>
                <a:lnTo>
                  <a:pt x="68" y="2227"/>
                </a:lnTo>
                <a:lnTo>
                  <a:pt x="79" y="2223"/>
                </a:lnTo>
                <a:lnTo>
                  <a:pt x="89" y="2222"/>
                </a:lnTo>
                <a:lnTo>
                  <a:pt x="95" y="2220"/>
                </a:lnTo>
                <a:lnTo>
                  <a:pt x="102" y="2220"/>
                </a:lnTo>
                <a:lnTo>
                  <a:pt x="108" y="2220"/>
                </a:lnTo>
                <a:lnTo>
                  <a:pt x="115" y="2222"/>
                </a:lnTo>
                <a:lnTo>
                  <a:pt x="122" y="2224"/>
                </a:lnTo>
                <a:lnTo>
                  <a:pt x="131" y="2228"/>
                </a:lnTo>
                <a:lnTo>
                  <a:pt x="148" y="2238"/>
                </a:lnTo>
                <a:lnTo>
                  <a:pt x="164" y="2249"/>
                </a:lnTo>
                <a:lnTo>
                  <a:pt x="159" y="2260"/>
                </a:lnTo>
                <a:lnTo>
                  <a:pt x="158" y="2307"/>
                </a:lnTo>
                <a:lnTo>
                  <a:pt x="131" y="2376"/>
                </a:lnTo>
                <a:lnTo>
                  <a:pt x="97" y="2580"/>
                </a:lnTo>
                <a:lnTo>
                  <a:pt x="77" y="2662"/>
                </a:lnTo>
                <a:lnTo>
                  <a:pt x="51" y="2826"/>
                </a:lnTo>
                <a:lnTo>
                  <a:pt x="37" y="2850"/>
                </a:lnTo>
                <a:lnTo>
                  <a:pt x="35" y="2896"/>
                </a:lnTo>
                <a:lnTo>
                  <a:pt x="34" y="2913"/>
                </a:lnTo>
                <a:lnTo>
                  <a:pt x="28" y="2938"/>
                </a:lnTo>
                <a:lnTo>
                  <a:pt x="28" y="3062"/>
                </a:lnTo>
                <a:lnTo>
                  <a:pt x="35" y="3081"/>
                </a:lnTo>
                <a:lnTo>
                  <a:pt x="21" y="3108"/>
                </a:lnTo>
                <a:lnTo>
                  <a:pt x="10" y="3133"/>
                </a:lnTo>
                <a:lnTo>
                  <a:pt x="2" y="3156"/>
                </a:lnTo>
                <a:lnTo>
                  <a:pt x="0" y="3173"/>
                </a:lnTo>
                <a:lnTo>
                  <a:pt x="0" y="3191"/>
                </a:lnTo>
                <a:lnTo>
                  <a:pt x="3" y="3208"/>
                </a:lnTo>
                <a:lnTo>
                  <a:pt x="5" y="3223"/>
                </a:lnTo>
                <a:lnTo>
                  <a:pt x="13" y="3245"/>
                </a:lnTo>
                <a:lnTo>
                  <a:pt x="15" y="3253"/>
                </a:lnTo>
                <a:lnTo>
                  <a:pt x="23" y="3262"/>
                </a:lnTo>
                <a:lnTo>
                  <a:pt x="29" y="3269"/>
                </a:lnTo>
                <a:lnTo>
                  <a:pt x="36" y="3276"/>
                </a:lnTo>
                <a:lnTo>
                  <a:pt x="45" y="3281"/>
                </a:lnTo>
                <a:lnTo>
                  <a:pt x="52" y="3284"/>
                </a:lnTo>
                <a:lnTo>
                  <a:pt x="60" y="3287"/>
                </a:lnTo>
                <a:lnTo>
                  <a:pt x="74" y="3289"/>
                </a:lnTo>
                <a:lnTo>
                  <a:pt x="88" y="3289"/>
                </a:lnTo>
                <a:lnTo>
                  <a:pt x="99" y="3288"/>
                </a:lnTo>
                <a:lnTo>
                  <a:pt x="109" y="3287"/>
                </a:lnTo>
                <a:lnTo>
                  <a:pt x="125" y="3283"/>
                </a:lnTo>
                <a:lnTo>
                  <a:pt x="140" y="3278"/>
                </a:lnTo>
                <a:lnTo>
                  <a:pt x="152" y="3272"/>
                </a:lnTo>
                <a:lnTo>
                  <a:pt x="163" y="3266"/>
                </a:lnTo>
                <a:lnTo>
                  <a:pt x="173" y="3260"/>
                </a:lnTo>
                <a:lnTo>
                  <a:pt x="182" y="3252"/>
                </a:lnTo>
                <a:lnTo>
                  <a:pt x="189" y="3246"/>
                </a:lnTo>
                <a:lnTo>
                  <a:pt x="196" y="3239"/>
                </a:lnTo>
                <a:lnTo>
                  <a:pt x="205" y="3226"/>
                </a:lnTo>
                <a:lnTo>
                  <a:pt x="211" y="3215"/>
                </a:lnTo>
                <a:lnTo>
                  <a:pt x="215" y="3205"/>
                </a:lnTo>
                <a:lnTo>
                  <a:pt x="216" y="3154"/>
                </a:lnTo>
                <a:lnTo>
                  <a:pt x="216" y="3155"/>
                </a:lnTo>
                <a:lnTo>
                  <a:pt x="240" y="3145"/>
                </a:lnTo>
                <a:lnTo>
                  <a:pt x="256" y="3093"/>
                </a:lnTo>
                <a:lnTo>
                  <a:pt x="254" y="3041"/>
                </a:lnTo>
                <a:lnTo>
                  <a:pt x="262" y="3036"/>
                </a:lnTo>
                <a:lnTo>
                  <a:pt x="269" y="3032"/>
                </a:lnTo>
                <a:lnTo>
                  <a:pt x="275" y="3027"/>
                </a:lnTo>
                <a:lnTo>
                  <a:pt x="279" y="3020"/>
                </a:lnTo>
                <a:lnTo>
                  <a:pt x="283" y="3014"/>
                </a:lnTo>
                <a:lnTo>
                  <a:pt x="285" y="3008"/>
                </a:lnTo>
                <a:lnTo>
                  <a:pt x="289" y="2996"/>
                </a:lnTo>
                <a:lnTo>
                  <a:pt x="289" y="2985"/>
                </a:lnTo>
                <a:lnTo>
                  <a:pt x="289" y="2975"/>
                </a:lnTo>
                <a:lnTo>
                  <a:pt x="286" y="2967"/>
                </a:lnTo>
                <a:lnTo>
                  <a:pt x="306" y="2923"/>
                </a:lnTo>
                <a:lnTo>
                  <a:pt x="335" y="2855"/>
                </a:lnTo>
                <a:lnTo>
                  <a:pt x="373" y="2764"/>
                </a:lnTo>
                <a:lnTo>
                  <a:pt x="434" y="2578"/>
                </a:lnTo>
                <a:lnTo>
                  <a:pt x="469" y="2347"/>
                </a:lnTo>
                <a:lnTo>
                  <a:pt x="528" y="2040"/>
                </a:lnTo>
                <a:lnTo>
                  <a:pt x="542" y="1992"/>
                </a:lnTo>
                <a:lnTo>
                  <a:pt x="556" y="1947"/>
                </a:lnTo>
                <a:lnTo>
                  <a:pt x="574" y="1902"/>
                </a:lnTo>
                <a:lnTo>
                  <a:pt x="590" y="1862"/>
                </a:lnTo>
                <a:lnTo>
                  <a:pt x="616" y="1800"/>
                </a:lnTo>
                <a:lnTo>
                  <a:pt x="627" y="1777"/>
                </a:lnTo>
                <a:lnTo>
                  <a:pt x="646" y="1795"/>
                </a:lnTo>
                <a:lnTo>
                  <a:pt x="651" y="1820"/>
                </a:lnTo>
                <a:lnTo>
                  <a:pt x="697" y="1915"/>
                </a:lnTo>
                <a:lnTo>
                  <a:pt x="714" y="2033"/>
                </a:lnTo>
                <a:lnTo>
                  <a:pt x="720" y="2055"/>
                </a:lnTo>
                <a:lnTo>
                  <a:pt x="725" y="2087"/>
                </a:lnTo>
                <a:lnTo>
                  <a:pt x="725" y="2110"/>
                </a:lnTo>
                <a:lnTo>
                  <a:pt x="726" y="2138"/>
                </a:lnTo>
                <a:lnTo>
                  <a:pt x="729" y="2169"/>
                </a:lnTo>
                <a:lnTo>
                  <a:pt x="733" y="2201"/>
                </a:lnTo>
                <a:lnTo>
                  <a:pt x="739" y="2253"/>
                </a:lnTo>
                <a:lnTo>
                  <a:pt x="742" y="2275"/>
                </a:lnTo>
                <a:lnTo>
                  <a:pt x="765" y="2409"/>
                </a:lnTo>
                <a:lnTo>
                  <a:pt x="812" y="2637"/>
                </a:lnTo>
                <a:lnTo>
                  <a:pt x="798" y="2869"/>
                </a:lnTo>
                <a:lnTo>
                  <a:pt x="814" y="2930"/>
                </a:lnTo>
                <a:lnTo>
                  <a:pt x="812" y="2987"/>
                </a:lnTo>
                <a:lnTo>
                  <a:pt x="775" y="3016"/>
                </a:lnTo>
                <a:lnTo>
                  <a:pt x="772" y="3059"/>
                </a:lnTo>
                <a:lnTo>
                  <a:pt x="773" y="3081"/>
                </a:lnTo>
                <a:lnTo>
                  <a:pt x="777" y="3098"/>
                </a:lnTo>
                <a:lnTo>
                  <a:pt x="782" y="3112"/>
                </a:lnTo>
                <a:lnTo>
                  <a:pt x="788" y="3120"/>
                </a:lnTo>
                <a:lnTo>
                  <a:pt x="794" y="3128"/>
                </a:lnTo>
                <a:lnTo>
                  <a:pt x="800" y="3131"/>
                </a:lnTo>
                <a:lnTo>
                  <a:pt x="805" y="3134"/>
                </a:lnTo>
                <a:lnTo>
                  <a:pt x="810" y="3135"/>
                </a:lnTo>
                <a:lnTo>
                  <a:pt x="799" y="3208"/>
                </a:lnTo>
                <a:lnTo>
                  <a:pt x="798" y="3212"/>
                </a:lnTo>
                <a:lnTo>
                  <a:pt x="795" y="3220"/>
                </a:lnTo>
                <a:lnTo>
                  <a:pt x="795" y="3232"/>
                </a:lnTo>
                <a:lnTo>
                  <a:pt x="797" y="3241"/>
                </a:lnTo>
                <a:lnTo>
                  <a:pt x="798" y="3250"/>
                </a:lnTo>
                <a:lnTo>
                  <a:pt x="802" y="3260"/>
                </a:lnTo>
                <a:lnTo>
                  <a:pt x="805" y="3269"/>
                </a:lnTo>
                <a:lnTo>
                  <a:pt x="812" y="3279"/>
                </a:lnTo>
                <a:lnTo>
                  <a:pt x="820" y="3290"/>
                </a:lnTo>
                <a:lnTo>
                  <a:pt x="830" y="3300"/>
                </a:lnTo>
                <a:lnTo>
                  <a:pt x="842" y="3311"/>
                </a:lnTo>
                <a:lnTo>
                  <a:pt x="857" y="3322"/>
                </a:lnTo>
                <a:lnTo>
                  <a:pt x="876" y="3332"/>
                </a:lnTo>
                <a:lnTo>
                  <a:pt x="878" y="3334"/>
                </a:lnTo>
                <a:lnTo>
                  <a:pt x="887" y="3334"/>
                </a:lnTo>
                <a:lnTo>
                  <a:pt x="902" y="3332"/>
                </a:lnTo>
                <a:lnTo>
                  <a:pt x="919" y="3329"/>
                </a:lnTo>
                <a:lnTo>
                  <a:pt x="929" y="3325"/>
                </a:lnTo>
                <a:lnTo>
                  <a:pt x="940" y="3321"/>
                </a:lnTo>
                <a:lnTo>
                  <a:pt x="951" y="3315"/>
                </a:lnTo>
                <a:lnTo>
                  <a:pt x="962" y="3309"/>
                </a:lnTo>
                <a:lnTo>
                  <a:pt x="974" y="3300"/>
                </a:lnTo>
                <a:lnTo>
                  <a:pt x="985" y="3289"/>
                </a:lnTo>
                <a:lnTo>
                  <a:pt x="998" y="3278"/>
                </a:lnTo>
                <a:lnTo>
                  <a:pt x="1009" y="3263"/>
                </a:lnTo>
                <a:lnTo>
                  <a:pt x="1011" y="3225"/>
                </a:lnTo>
                <a:lnTo>
                  <a:pt x="1009" y="3214"/>
                </a:lnTo>
                <a:lnTo>
                  <a:pt x="1009" y="3179"/>
                </a:lnTo>
                <a:lnTo>
                  <a:pt x="1006" y="3141"/>
                </a:lnTo>
                <a:lnTo>
                  <a:pt x="1019" y="3146"/>
                </a:lnTo>
                <a:lnTo>
                  <a:pt x="1024" y="3142"/>
                </a:lnTo>
                <a:lnTo>
                  <a:pt x="1028" y="3138"/>
                </a:lnTo>
                <a:lnTo>
                  <a:pt x="1033" y="3131"/>
                </a:lnTo>
                <a:lnTo>
                  <a:pt x="1037" y="3124"/>
                </a:lnTo>
                <a:lnTo>
                  <a:pt x="1043" y="3108"/>
                </a:lnTo>
                <a:lnTo>
                  <a:pt x="1048" y="3091"/>
                </a:lnTo>
                <a:lnTo>
                  <a:pt x="1052" y="3075"/>
                </a:lnTo>
                <a:lnTo>
                  <a:pt x="1054" y="3060"/>
                </a:lnTo>
                <a:lnTo>
                  <a:pt x="1057" y="3046"/>
                </a:lnTo>
                <a:lnTo>
                  <a:pt x="1058" y="3032"/>
                </a:lnTo>
                <a:lnTo>
                  <a:pt x="1057" y="3027"/>
                </a:lnTo>
                <a:lnTo>
                  <a:pt x="1054" y="3023"/>
                </a:lnTo>
                <a:lnTo>
                  <a:pt x="1048" y="3014"/>
                </a:lnTo>
                <a:lnTo>
                  <a:pt x="1041" y="3008"/>
                </a:lnTo>
                <a:lnTo>
                  <a:pt x="1033" y="3002"/>
                </a:lnTo>
                <a:lnTo>
                  <a:pt x="1019" y="2995"/>
                </a:lnTo>
                <a:lnTo>
                  <a:pt x="1012" y="2992"/>
                </a:lnTo>
                <a:lnTo>
                  <a:pt x="1021" y="2908"/>
                </a:lnTo>
                <a:lnTo>
                  <a:pt x="1036" y="2718"/>
                </a:lnTo>
                <a:lnTo>
                  <a:pt x="1036" y="2702"/>
                </a:lnTo>
                <a:lnTo>
                  <a:pt x="1035" y="2680"/>
                </a:lnTo>
                <a:lnTo>
                  <a:pt x="1031" y="2626"/>
                </a:lnTo>
                <a:lnTo>
                  <a:pt x="1026" y="2558"/>
                </a:lnTo>
                <a:lnTo>
                  <a:pt x="1026" y="2531"/>
                </a:lnTo>
                <a:lnTo>
                  <a:pt x="1015" y="2386"/>
                </a:lnTo>
                <a:lnTo>
                  <a:pt x="1005" y="2256"/>
                </a:lnTo>
                <a:lnTo>
                  <a:pt x="995" y="2169"/>
                </a:lnTo>
                <a:lnTo>
                  <a:pt x="993" y="2132"/>
                </a:lnTo>
                <a:lnTo>
                  <a:pt x="990" y="2097"/>
                </a:lnTo>
                <a:lnTo>
                  <a:pt x="988" y="2047"/>
                </a:lnTo>
                <a:lnTo>
                  <a:pt x="984" y="1932"/>
                </a:lnTo>
                <a:lnTo>
                  <a:pt x="984" y="1878"/>
                </a:lnTo>
                <a:lnTo>
                  <a:pt x="982" y="1720"/>
                </a:lnTo>
                <a:lnTo>
                  <a:pt x="974" y="1594"/>
                </a:lnTo>
                <a:lnTo>
                  <a:pt x="977" y="1560"/>
                </a:lnTo>
                <a:lnTo>
                  <a:pt x="974" y="1543"/>
                </a:lnTo>
                <a:lnTo>
                  <a:pt x="971" y="1529"/>
                </a:lnTo>
                <a:lnTo>
                  <a:pt x="967" y="1519"/>
                </a:lnTo>
                <a:lnTo>
                  <a:pt x="963" y="1513"/>
                </a:lnTo>
                <a:lnTo>
                  <a:pt x="941" y="1386"/>
                </a:lnTo>
                <a:lnTo>
                  <a:pt x="909" y="1343"/>
                </a:lnTo>
                <a:lnTo>
                  <a:pt x="909" y="1326"/>
                </a:lnTo>
                <a:lnTo>
                  <a:pt x="915" y="1317"/>
                </a:lnTo>
                <a:lnTo>
                  <a:pt x="915" y="1298"/>
                </a:lnTo>
                <a:lnTo>
                  <a:pt x="922" y="1298"/>
                </a:lnTo>
                <a:lnTo>
                  <a:pt x="925" y="1290"/>
                </a:lnTo>
                <a:lnTo>
                  <a:pt x="920" y="1249"/>
                </a:lnTo>
                <a:lnTo>
                  <a:pt x="925" y="1247"/>
                </a:lnTo>
                <a:lnTo>
                  <a:pt x="1012" y="1229"/>
                </a:lnTo>
                <a:lnTo>
                  <a:pt x="1041" y="1222"/>
                </a:lnTo>
                <a:lnTo>
                  <a:pt x="1093" y="1217"/>
                </a:lnTo>
                <a:lnTo>
                  <a:pt x="1104" y="1212"/>
                </a:lnTo>
                <a:lnTo>
                  <a:pt x="1115" y="1207"/>
                </a:lnTo>
                <a:lnTo>
                  <a:pt x="1131" y="1197"/>
                </a:lnTo>
                <a:lnTo>
                  <a:pt x="1141" y="1190"/>
                </a:lnTo>
                <a:lnTo>
                  <a:pt x="1144" y="1186"/>
                </a:lnTo>
                <a:lnTo>
                  <a:pt x="1147" y="1181"/>
                </a:lnTo>
                <a:lnTo>
                  <a:pt x="1148" y="1176"/>
                </a:lnTo>
                <a:lnTo>
                  <a:pt x="1152" y="1163"/>
                </a:lnTo>
                <a:lnTo>
                  <a:pt x="1154" y="1148"/>
                </a:lnTo>
                <a:lnTo>
                  <a:pt x="1155" y="1133"/>
                </a:lnTo>
                <a:lnTo>
                  <a:pt x="1155" y="1107"/>
                </a:lnTo>
                <a:lnTo>
                  <a:pt x="1155" y="1096"/>
                </a:lnTo>
                <a:close/>
                <a:moveTo>
                  <a:pt x="286" y="1152"/>
                </a:moveTo>
                <a:lnTo>
                  <a:pt x="284" y="1127"/>
                </a:lnTo>
                <a:lnTo>
                  <a:pt x="295" y="1109"/>
                </a:lnTo>
                <a:lnTo>
                  <a:pt x="295" y="1068"/>
                </a:lnTo>
                <a:lnTo>
                  <a:pt x="300" y="1056"/>
                </a:lnTo>
                <a:lnTo>
                  <a:pt x="301" y="1056"/>
                </a:lnTo>
                <a:lnTo>
                  <a:pt x="302" y="1057"/>
                </a:lnTo>
                <a:lnTo>
                  <a:pt x="304" y="1059"/>
                </a:lnTo>
                <a:lnTo>
                  <a:pt x="299" y="1107"/>
                </a:lnTo>
                <a:lnTo>
                  <a:pt x="295" y="1155"/>
                </a:lnTo>
                <a:lnTo>
                  <a:pt x="284" y="1189"/>
                </a:lnTo>
                <a:lnTo>
                  <a:pt x="286" y="1162"/>
                </a:lnTo>
                <a:lnTo>
                  <a:pt x="286" y="1152"/>
                </a:lnTo>
                <a:close/>
                <a:moveTo>
                  <a:pt x="190" y="1636"/>
                </a:moveTo>
                <a:lnTo>
                  <a:pt x="194" y="1631"/>
                </a:lnTo>
                <a:lnTo>
                  <a:pt x="203" y="1637"/>
                </a:lnTo>
                <a:lnTo>
                  <a:pt x="205" y="1657"/>
                </a:lnTo>
                <a:lnTo>
                  <a:pt x="201" y="1655"/>
                </a:lnTo>
                <a:lnTo>
                  <a:pt x="196" y="1653"/>
                </a:lnTo>
                <a:lnTo>
                  <a:pt x="193" y="1655"/>
                </a:lnTo>
                <a:lnTo>
                  <a:pt x="189" y="1657"/>
                </a:lnTo>
                <a:lnTo>
                  <a:pt x="190" y="1636"/>
                </a:lnTo>
                <a:close/>
                <a:moveTo>
                  <a:pt x="210" y="2070"/>
                </a:moveTo>
                <a:lnTo>
                  <a:pt x="219" y="1995"/>
                </a:lnTo>
                <a:lnTo>
                  <a:pt x="224" y="2028"/>
                </a:lnTo>
                <a:lnTo>
                  <a:pt x="210" y="2070"/>
                </a:lnTo>
                <a:close/>
                <a:moveTo>
                  <a:pt x="301" y="1489"/>
                </a:moveTo>
                <a:lnTo>
                  <a:pt x="293" y="1531"/>
                </a:lnTo>
                <a:lnTo>
                  <a:pt x="288" y="1552"/>
                </a:lnTo>
                <a:lnTo>
                  <a:pt x="268" y="1584"/>
                </a:lnTo>
                <a:lnTo>
                  <a:pt x="269" y="1649"/>
                </a:lnTo>
                <a:lnTo>
                  <a:pt x="254" y="1725"/>
                </a:lnTo>
                <a:lnTo>
                  <a:pt x="249" y="1794"/>
                </a:lnTo>
                <a:lnTo>
                  <a:pt x="231" y="1906"/>
                </a:lnTo>
                <a:lnTo>
                  <a:pt x="245" y="1796"/>
                </a:lnTo>
                <a:lnTo>
                  <a:pt x="240" y="1766"/>
                </a:lnTo>
                <a:lnTo>
                  <a:pt x="237" y="1759"/>
                </a:lnTo>
                <a:lnTo>
                  <a:pt x="235" y="1755"/>
                </a:lnTo>
                <a:lnTo>
                  <a:pt x="227" y="1746"/>
                </a:lnTo>
                <a:lnTo>
                  <a:pt x="228" y="1742"/>
                </a:lnTo>
                <a:lnTo>
                  <a:pt x="224" y="1741"/>
                </a:lnTo>
                <a:lnTo>
                  <a:pt x="224" y="1690"/>
                </a:lnTo>
                <a:lnTo>
                  <a:pt x="228" y="1688"/>
                </a:lnTo>
                <a:lnTo>
                  <a:pt x="233" y="1687"/>
                </a:lnTo>
                <a:lnTo>
                  <a:pt x="237" y="1685"/>
                </a:lnTo>
                <a:lnTo>
                  <a:pt x="242" y="1681"/>
                </a:lnTo>
                <a:lnTo>
                  <a:pt x="245" y="1677"/>
                </a:lnTo>
                <a:lnTo>
                  <a:pt x="246" y="1674"/>
                </a:lnTo>
                <a:lnTo>
                  <a:pt x="246" y="1639"/>
                </a:lnTo>
                <a:lnTo>
                  <a:pt x="251" y="1603"/>
                </a:lnTo>
                <a:lnTo>
                  <a:pt x="251" y="1577"/>
                </a:lnTo>
                <a:lnTo>
                  <a:pt x="259" y="1579"/>
                </a:lnTo>
                <a:lnTo>
                  <a:pt x="263" y="1575"/>
                </a:lnTo>
                <a:lnTo>
                  <a:pt x="268" y="1510"/>
                </a:lnTo>
                <a:lnTo>
                  <a:pt x="270" y="1512"/>
                </a:lnTo>
                <a:lnTo>
                  <a:pt x="277" y="1448"/>
                </a:lnTo>
                <a:lnTo>
                  <a:pt x="274" y="1444"/>
                </a:lnTo>
                <a:lnTo>
                  <a:pt x="277" y="1441"/>
                </a:lnTo>
                <a:lnTo>
                  <a:pt x="291" y="1476"/>
                </a:lnTo>
                <a:lnTo>
                  <a:pt x="307" y="1477"/>
                </a:lnTo>
                <a:lnTo>
                  <a:pt x="301" y="1489"/>
                </a:lnTo>
                <a:close/>
                <a:moveTo>
                  <a:pt x="952" y="1067"/>
                </a:moveTo>
                <a:lnTo>
                  <a:pt x="946" y="1068"/>
                </a:lnTo>
                <a:lnTo>
                  <a:pt x="932" y="1063"/>
                </a:lnTo>
                <a:lnTo>
                  <a:pt x="902" y="1059"/>
                </a:lnTo>
                <a:lnTo>
                  <a:pt x="894" y="1063"/>
                </a:lnTo>
                <a:lnTo>
                  <a:pt x="893" y="1032"/>
                </a:lnTo>
                <a:lnTo>
                  <a:pt x="883" y="1010"/>
                </a:lnTo>
                <a:lnTo>
                  <a:pt x="884" y="980"/>
                </a:lnTo>
                <a:lnTo>
                  <a:pt x="889" y="961"/>
                </a:lnTo>
                <a:lnTo>
                  <a:pt x="894" y="918"/>
                </a:lnTo>
                <a:lnTo>
                  <a:pt x="908" y="961"/>
                </a:lnTo>
                <a:lnTo>
                  <a:pt x="940" y="1025"/>
                </a:lnTo>
                <a:lnTo>
                  <a:pt x="953" y="1049"/>
                </a:lnTo>
                <a:lnTo>
                  <a:pt x="952" y="1067"/>
                </a:lnTo>
                <a:close/>
              </a:path>
            </a:pathLst>
          </a:custGeom>
          <a:solidFill>
            <a:srgbClr val="1C1C1C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5609" name="Freeform 10"/>
          <p:cNvSpPr>
            <a:spLocks noEditPoints="1"/>
          </p:cNvSpPr>
          <p:nvPr/>
        </p:nvSpPr>
        <p:spPr bwMode="gray">
          <a:xfrm>
            <a:off x="6858000" y="2357438"/>
            <a:ext cx="442913" cy="1458912"/>
          </a:xfrm>
          <a:custGeom>
            <a:avLst/>
            <a:gdLst>
              <a:gd name="T0" fmla="*/ 432559 w 1155"/>
              <a:gd name="T1" fmla="*/ 436711 h 3334"/>
              <a:gd name="T2" fmla="*/ 397280 w 1155"/>
              <a:gd name="T3" fmla="*/ 342630 h 3334"/>
              <a:gd name="T4" fmla="*/ 335924 w 1155"/>
              <a:gd name="T5" fmla="*/ 247674 h 3334"/>
              <a:gd name="T6" fmla="*/ 280320 w 1155"/>
              <a:gd name="T7" fmla="*/ 206103 h 3334"/>
              <a:gd name="T8" fmla="*/ 309464 w 1155"/>
              <a:gd name="T9" fmla="*/ 142653 h 3334"/>
              <a:gd name="T10" fmla="*/ 313682 w 1155"/>
              <a:gd name="T11" fmla="*/ 87080 h 3334"/>
              <a:gd name="T12" fmla="*/ 289140 w 1155"/>
              <a:gd name="T13" fmla="*/ 38070 h 3334"/>
              <a:gd name="T14" fmla="*/ 220498 w 1155"/>
              <a:gd name="T15" fmla="*/ 3063 h 3334"/>
              <a:gd name="T16" fmla="*/ 202858 w 1155"/>
              <a:gd name="T17" fmla="*/ 21442 h 3334"/>
              <a:gd name="T18" fmla="*/ 178316 w 1155"/>
              <a:gd name="T19" fmla="*/ 34132 h 3334"/>
              <a:gd name="T20" fmla="*/ 176782 w 1155"/>
              <a:gd name="T21" fmla="*/ 72639 h 3334"/>
              <a:gd name="T22" fmla="*/ 181767 w 1155"/>
              <a:gd name="T23" fmla="*/ 89268 h 3334"/>
              <a:gd name="T24" fmla="*/ 180616 w 1155"/>
              <a:gd name="T25" fmla="*/ 154468 h 3334"/>
              <a:gd name="T26" fmla="*/ 199023 w 1155"/>
              <a:gd name="T27" fmla="*/ 182036 h 3334"/>
              <a:gd name="T28" fmla="*/ 136133 w 1155"/>
              <a:gd name="T29" fmla="*/ 230608 h 3334"/>
              <a:gd name="T30" fmla="*/ 90116 w 1155"/>
              <a:gd name="T31" fmla="*/ 254238 h 3334"/>
              <a:gd name="T32" fmla="*/ 66725 w 1155"/>
              <a:gd name="T33" fmla="*/ 379387 h 3334"/>
              <a:gd name="T34" fmla="*/ 52153 w 1155"/>
              <a:gd name="T35" fmla="*/ 507162 h 3334"/>
              <a:gd name="T36" fmla="*/ 43716 w 1155"/>
              <a:gd name="T37" fmla="*/ 637125 h 3334"/>
              <a:gd name="T38" fmla="*/ 43716 w 1155"/>
              <a:gd name="T39" fmla="*/ 672132 h 3334"/>
              <a:gd name="T40" fmla="*/ 67875 w 1155"/>
              <a:gd name="T41" fmla="*/ 747835 h 3334"/>
              <a:gd name="T42" fmla="*/ 66725 w 1155"/>
              <a:gd name="T43" fmla="*/ 755711 h 3334"/>
              <a:gd name="T44" fmla="*/ 50619 w 1155"/>
              <a:gd name="T45" fmla="*/ 778466 h 3334"/>
              <a:gd name="T46" fmla="*/ 16873 w 1155"/>
              <a:gd name="T47" fmla="*/ 981506 h 3334"/>
              <a:gd name="T48" fmla="*/ 41415 w 1155"/>
              <a:gd name="T49" fmla="*/ 971441 h 3334"/>
              <a:gd name="T50" fmla="*/ 50235 w 1155"/>
              <a:gd name="T51" fmla="*/ 1039705 h 3334"/>
              <a:gd name="T52" fmla="*/ 10737 w 1155"/>
              <a:gd name="T53" fmla="*/ 1339889 h 3334"/>
              <a:gd name="T54" fmla="*/ 0 w 1155"/>
              <a:gd name="T55" fmla="*/ 1396337 h 3334"/>
              <a:gd name="T56" fmla="*/ 13805 w 1155"/>
              <a:gd name="T57" fmla="*/ 1433532 h 3334"/>
              <a:gd name="T58" fmla="*/ 41799 w 1155"/>
              <a:gd name="T59" fmla="*/ 1438345 h 3334"/>
              <a:gd name="T60" fmla="*/ 75161 w 1155"/>
              <a:gd name="T61" fmla="*/ 1417341 h 3334"/>
              <a:gd name="T62" fmla="*/ 98169 w 1155"/>
              <a:gd name="T63" fmla="*/ 1353454 h 3334"/>
              <a:gd name="T64" fmla="*/ 109290 w 1155"/>
              <a:gd name="T65" fmla="*/ 1316259 h 3334"/>
              <a:gd name="T66" fmla="*/ 143036 w 1155"/>
              <a:gd name="T67" fmla="*/ 1209488 h 3334"/>
              <a:gd name="T68" fmla="*/ 226250 w 1155"/>
              <a:gd name="T69" fmla="*/ 814785 h 3334"/>
              <a:gd name="T70" fmla="*/ 278019 w 1155"/>
              <a:gd name="T71" fmla="*/ 913242 h 3334"/>
              <a:gd name="T72" fmla="*/ 293358 w 1155"/>
              <a:gd name="T73" fmla="*/ 1054145 h 3334"/>
              <a:gd name="T74" fmla="*/ 296042 w 1155"/>
              <a:gd name="T75" fmla="*/ 1338576 h 3334"/>
              <a:gd name="T76" fmla="*/ 310614 w 1155"/>
              <a:gd name="T77" fmla="*/ 1371832 h 3334"/>
              <a:gd name="T78" fmla="*/ 307546 w 1155"/>
              <a:gd name="T79" fmla="*/ 1426531 h 3334"/>
              <a:gd name="T80" fmla="*/ 335924 w 1155"/>
              <a:gd name="T81" fmla="*/ 1458037 h 3334"/>
              <a:gd name="T82" fmla="*/ 368902 w 1155"/>
              <a:gd name="T83" fmla="*/ 1447972 h 3334"/>
              <a:gd name="T84" fmla="*/ 385775 w 1155"/>
              <a:gd name="T85" fmla="*/ 1374458 h 3334"/>
              <a:gd name="T86" fmla="*/ 401881 w 1155"/>
              <a:gd name="T87" fmla="*/ 1352579 h 3334"/>
              <a:gd name="T88" fmla="*/ 401881 w 1155"/>
              <a:gd name="T89" fmla="*/ 1318884 h 3334"/>
              <a:gd name="T90" fmla="*/ 397280 w 1155"/>
              <a:gd name="T91" fmla="*/ 1182358 h 3334"/>
              <a:gd name="T92" fmla="*/ 380790 w 1155"/>
              <a:gd name="T93" fmla="*/ 932934 h 3334"/>
              <a:gd name="T94" fmla="*/ 374654 w 1155"/>
              <a:gd name="T95" fmla="*/ 682634 h 3334"/>
              <a:gd name="T96" fmla="*/ 350879 w 1155"/>
              <a:gd name="T97" fmla="*/ 576301 h 3334"/>
              <a:gd name="T98" fmla="*/ 419138 w 1155"/>
              <a:gd name="T99" fmla="*/ 532542 h 3334"/>
              <a:gd name="T100" fmla="*/ 439845 w 1155"/>
              <a:gd name="T101" fmla="*/ 516789 h 3334"/>
              <a:gd name="T102" fmla="*/ 109674 w 1155"/>
              <a:gd name="T103" fmla="*/ 504099 h 3334"/>
              <a:gd name="T104" fmla="*/ 116576 w 1155"/>
              <a:gd name="T105" fmla="*/ 463404 h 3334"/>
              <a:gd name="T106" fmla="*/ 77845 w 1155"/>
              <a:gd name="T107" fmla="*/ 716328 h 3334"/>
              <a:gd name="T108" fmla="*/ 80530 w 1155"/>
              <a:gd name="T109" fmla="*/ 905803 h 3334"/>
              <a:gd name="T110" fmla="*/ 103155 w 1155"/>
              <a:gd name="T111" fmla="*/ 721579 h 3334"/>
              <a:gd name="T112" fmla="*/ 90116 w 1155"/>
              <a:gd name="T113" fmla="*/ 767964 h 3334"/>
              <a:gd name="T114" fmla="*/ 90883 w 1155"/>
              <a:gd name="T115" fmla="*/ 737333 h 3334"/>
              <a:gd name="T116" fmla="*/ 99320 w 1155"/>
              <a:gd name="T117" fmla="*/ 690948 h 3334"/>
              <a:gd name="T118" fmla="*/ 111591 w 1155"/>
              <a:gd name="T119" fmla="*/ 645877 h 3334"/>
              <a:gd name="T120" fmla="*/ 342826 w 1155"/>
              <a:gd name="T121" fmla="*/ 465154 h 3334"/>
              <a:gd name="T122" fmla="*/ 365451 w 1155"/>
              <a:gd name="T123" fmla="*/ 459028 h 3334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155"/>
              <a:gd name="T187" fmla="*/ 0 h 3334"/>
              <a:gd name="T188" fmla="*/ 1155 w 1155"/>
              <a:gd name="T189" fmla="*/ 3334 h 3334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155" h="3334">
                <a:moveTo>
                  <a:pt x="1155" y="1096"/>
                </a:moveTo>
                <a:lnTo>
                  <a:pt x="1149" y="1074"/>
                </a:lnTo>
                <a:lnTo>
                  <a:pt x="1148" y="1054"/>
                </a:lnTo>
                <a:lnTo>
                  <a:pt x="1143" y="1037"/>
                </a:lnTo>
                <a:lnTo>
                  <a:pt x="1138" y="1022"/>
                </a:lnTo>
                <a:lnTo>
                  <a:pt x="1133" y="1009"/>
                </a:lnTo>
                <a:lnTo>
                  <a:pt x="1128" y="998"/>
                </a:lnTo>
                <a:lnTo>
                  <a:pt x="1120" y="982"/>
                </a:lnTo>
                <a:lnTo>
                  <a:pt x="1117" y="977"/>
                </a:lnTo>
                <a:lnTo>
                  <a:pt x="1095" y="931"/>
                </a:lnTo>
                <a:lnTo>
                  <a:pt x="1085" y="892"/>
                </a:lnTo>
                <a:lnTo>
                  <a:pt x="1056" y="857"/>
                </a:lnTo>
                <a:lnTo>
                  <a:pt x="1038" y="809"/>
                </a:lnTo>
                <a:lnTo>
                  <a:pt x="1036" y="783"/>
                </a:lnTo>
                <a:lnTo>
                  <a:pt x="1019" y="749"/>
                </a:lnTo>
                <a:lnTo>
                  <a:pt x="991" y="699"/>
                </a:lnTo>
                <a:lnTo>
                  <a:pt x="957" y="637"/>
                </a:lnTo>
                <a:lnTo>
                  <a:pt x="942" y="620"/>
                </a:lnTo>
                <a:lnTo>
                  <a:pt x="938" y="618"/>
                </a:lnTo>
                <a:lnTo>
                  <a:pt x="918" y="598"/>
                </a:lnTo>
                <a:lnTo>
                  <a:pt x="894" y="581"/>
                </a:lnTo>
                <a:lnTo>
                  <a:pt x="876" y="566"/>
                </a:lnTo>
                <a:lnTo>
                  <a:pt x="863" y="563"/>
                </a:lnTo>
                <a:lnTo>
                  <a:pt x="824" y="544"/>
                </a:lnTo>
                <a:lnTo>
                  <a:pt x="808" y="523"/>
                </a:lnTo>
                <a:lnTo>
                  <a:pt x="787" y="522"/>
                </a:lnTo>
                <a:lnTo>
                  <a:pt x="786" y="522"/>
                </a:lnTo>
                <a:lnTo>
                  <a:pt x="778" y="519"/>
                </a:lnTo>
                <a:lnTo>
                  <a:pt x="745" y="473"/>
                </a:lnTo>
                <a:lnTo>
                  <a:pt x="731" y="471"/>
                </a:lnTo>
                <a:lnTo>
                  <a:pt x="734" y="452"/>
                </a:lnTo>
                <a:lnTo>
                  <a:pt x="735" y="453"/>
                </a:lnTo>
                <a:lnTo>
                  <a:pt x="742" y="439"/>
                </a:lnTo>
                <a:lnTo>
                  <a:pt x="750" y="463"/>
                </a:lnTo>
                <a:lnTo>
                  <a:pt x="755" y="463"/>
                </a:lnTo>
                <a:lnTo>
                  <a:pt x="779" y="411"/>
                </a:lnTo>
                <a:lnTo>
                  <a:pt x="807" y="326"/>
                </a:lnTo>
                <a:lnTo>
                  <a:pt x="814" y="305"/>
                </a:lnTo>
                <a:lnTo>
                  <a:pt x="821" y="279"/>
                </a:lnTo>
                <a:lnTo>
                  <a:pt x="829" y="249"/>
                </a:lnTo>
                <a:lnTo>
                  <a:pt x="828" y="236"/>
                </a:lnTo>
                <a:lnTo>
                  <a:pt x="825" y="222"/>
                </a:lnTo>
                <a:lnTo>
                  <a:pt x="821" y="210"/>
                </a:lnTo>
                <a:lnTo>
                  <a:pt x="818" y="199"/>
                </a:lnTo>
                <a:lnTo>
                  <a:pt x="809" y="184"/>
                </a:lnTo>
                <a:lnTo>
                  <a:pt x="805" y="178"/>
                </a:lnTo>
                <a:lnTo>
                  <a:pt x="794" y="163"/>
                </a:lnTo>
                <a:lnTo>
                  <a:pt x="783" y="148"/>
                </a:lnTo>
                <a:lnTo>
                  <a:pt x="773" y="132"/>
                </a:lnTo>
                <a:lnTo>
                  <a:pt x="760" y="89"/>
                </a:lnTo>
                <a:lnTo>
                  <a:pt x="754" y="87"/>
                </a:lnTo>
                <a:lnTo>
                  <a:pt x="730" y="57"/>
                </a:lnTo>
                <a:lnTo>
                  <a:pt x="696" y="51"/>
                </a:lnTo>
                <a:lnTo>
                  <a:pt x="635" y="10"/>
                </a:lnTo>
                <a:lnTo>
                  <a:pt x="629" y="10"/>
                </a:lnTo>
                <a:lnTo>
                  <a:pt x="634" y="25"/>
                </a:lnTo>
                <a:lnTo>
                  <a:pt x="588" y="0"/>
                </a:lnTo>
                <a:lnTo>
                  <a:pt x="598" y="25"/>
                </a:lnTo>
                <a:lnTo>
                  <a:pt x="575" y="7"/>
                </a:lnTo>
                <a:lnTo>
                  <a:pt x="579" y="29"/>
                </a:lnTo>
                <a:lnTo>
                  <a:pt x="574" y="26"/>
                </a:lnTo>
                <a:lnTo>
                  <a:pt x="534" y="14"/>
                </a:lnTo>
                <a:lnTo>
                  <a:pt x="556" y="39"/>
                </a:lnTo>
                <a:lnTo>
                  <a:pt x="554" y="41"/>
                </a:lnTo>
                <a:lnTo>
                  <a:pt x="519" y="19"/>
                </a:lnTo>
                <a:lnTo>
                  <a:pt x="532" y="47"/>
                </a:lnTo>
                <a:lnTo>
                  <a:pt x="529" y="49"/>
                </a:lnTo>
                <a:lnTo>
                  <a:pt x="508" y="19"/>
                </a:lnTo>
                <a:lnTo>
                  <a:pt x="508" y="24"/>
                </a:lnTo>
                <a:lnTo>
                  <a:pt x="507" y="56"/>
                </a:lnTo>
                <a:lnTo>
                  <a:pt x="476" y="46"/>
                </a:lnTo>
                <a:lnTo>
                  <a:pt x="479" y="50"/>
                </a:lnTo>
                <a:lnTo>
                  <a:pt x="505" y="73"/>
                </a:lnTo>
                <a:lnTo>
                  <a:pt x="461" y="74"/>
                </a:lnTo>
                <a:lnTo>
                  <a:pt x="465" y="78"/>
                </a:lnTo>
                <a:lnTo>
                  <a:pt x="489" y="90"/>
                </a:lnTo>
                <a:lnTo>
                  <a:pt x="468" y="94"/>
                </a:lnTo>
                <a:lnTo>
                  <a:pt x="491" y="103"/>
                </a:lnTo>
                <a:lnTo>
                  <a:pt x="458" y="115"/>
                </a:lnTo>
                <a:lnTo>
                  <a:pt x="482" y="126"/>
                </a:lnTo>
                <a:lnTo>
                  <a:pt x="468" y="137"/>
                </a:lnTo>
                <a:lnTo>
                  <a:pt x="482" y="139"/>
                </a:lnTo>
                <a:lnTo>
                  <a:pt x="461" y="166"/>
                </a:lnTo>
                <a:lnTo>
                  <a:pt x="464" y="164"/>
                </a:lnTo>
                <a:lnTo>
                  <a:pt x="479" y="158"/>
                </a:lnTo>
                <a:lnTo>
                  <a:pt x="476" y="167"/>
                </a:lnTo>
                <a:lnTo>
                  <a:pt x="474" y="178"/>
                </a:lnTo>
                <a:lnTo>
                  <a:pt x="473" y="190"/>
                </a:lnTo>
                <a:lnTo>
                  <a:pt x="473" y="198"/>
                </a:lnTo>
                <a:lnTo>
                  <a:pt x="474" y="204"/>
                </a:lnTo>
                <a:lnTo>
                  <a:pt x="471" y="216"/>
                </a:lnTo>
                <a:lnTo>
                  <a:pt x="471" y="229"/>
                </a:lnTo>
                <a:lnTo>
                  <a:pt x="466" y="240"/>
                </a:lnTo>
                <a:lnTo>
                  <a:pt x="460" y="252"/>
                </a:lnTo>
                <a:lnTo>
                  <a:pt x="469" y="304"/>
                </a:lnTo>
                <a:lnTo>
                  <a:pt x="471" y="353"/>
                </a:lnTo>
                <a:lnTo>
                  <a:pt x="473" y="359"/>
                </a:lnTo>
                <a:lnTo>
                  <a:pt x="474" y="365"/>
                </a:lnTo>
                <a:lnTo>
                  <a:pt x="477" y="374"/>
                </a:lnTo>
                <a:lnTo>
                  <a:pt x="481" y="383"/>
                </a:lnTo>
                <a:lnTo>
                  <a:pt x="487" y="391"/>
                </a:lnTo>
                <a:lnTo>
                  <a:pt x="495" y="399"/>
                </a:lnTo>
                <a:lnTo>
                  <a:pt x="505" y="406"/>
                </a:lnTo>
                <a:lnTo>
                  <a:pt x="519" y="416"/>
                </a:lnTo>
                <a:lnTo>
                  <a:pt x="521" y="428"/>
                </a:lnTo>
                <a:lnTo>
                  <a:pt x="519" y="439"/>
                </a:lnTo>
                <a:lnTo>
                  <a:pt x="510" y="441"/>
                </a:lnTo>
                <a:lnTo>
                  <a:pt x="438" y="505"/>
                </a:lnTo>
                <a:lnTo>
                  <a:pt x="415" y="507"/>
                </a:lnTo>
                <a:lnTo>
                  <a:pt x="388" y="523"/>
                </a:lnTo>
                <a:lnTo>
                  <a:pt x="355" y="527"/>
                </a:lnTo>
                <a:lnTo>
                  <a:pt x="343" y="529"/>
                </a:lnTo>
                <a:lnTo>
                  <a:pt x="332" y="532"/>
                </a:lnTo>
                <a:lnTo>
                  <a:pt x="310" y="538"/>
                </a:lnTo>
                <a:lnTo>
                  <a:pt x="289" y="547"/>
                </a:lnTo>
                <a:lnTo>
                  <a:pt x="270" y="556"/>
                </a:lnTo>
                <a:lnTo>
                  <a:pt x="256" y="565"/>
                </a:lnTo>
                <a:lnTo>
                  <a:pt x="245" y="574"/>
                </a:lnTo>
                <a:lnTo>
                  <a:pt x="235" y="581"/>
                </a:lnTo>
                <a:lnTo>
                  <a:pt x="232" y="619"/>
                </a:lnTo>
                <a:lnTo>
                  <a:pt x="205" y="690"/>
                </a:lnTo>
                <a:lnTo>
                  <a:pt x="195" y="731"/>
                </a:lnTo>
                <a:lnTo>
                  <a:pt x="187" y="793"/>
                </a:lnTo>
                <a:lnTo>
                  <a:pt x="183" y="809"/>
                </a:lnTo>
                <a:lnTo>
                  <a:pt x="178" y="837"/>
                </a:lnTo>
                <a:lnTo>
                  <a:pt x="174" y="867"/>
                </a:lnTo>
                <a:lnTo>
                  <a:pt x="169" y="921"/>
                </a:lnTo>
                <a:lnTo>
                  <a:pt x="168" y="962"/>
                </a:lnTo>
                <a:lnTo>
                  <a:pt x="168" y="978"/>
                </a:lnTo>
                <a:lnTo>
                  <a:pt x="155" y="1017"/>
                </a:lnTo>
                <a:lnTo>
                  <a:pt x="146" y="1063"/>
                </a:lnTo>
                <a:lnTo>
                  <a:pt x="137" y="1079"/>
                </a:lnTo>
                <a:lnTo>
                  <a:pt x="134" y="1141"/>
                </a:lnTo>
                <a:lnTo>
                  <a:pt x="136" y="1159"/>
                </a:lnTo>
                <a:lnTo>
                  <a:pt x="130" y="1173"/>
                </a:lnTo>
                <a:lnTo>
                  <a:pt x="113" y="1231"/>
                </a:lnTo>
                <a:lnTo>
                  <a:pt x="116" y="1249"/>
                </a:lnTo>
                <a:lnTo>
                  <a:pt x="121" y="1277"/>
                </a:lnTo>
                <a:lnTo>
                  <a:pt x="111" y="1297"/>
                </a:lnTo>
                <a:lnTo>
                  <a:pt x="113" y="1340"/>
                </a:lnTo>
                <a:lnTo>
                  <a:pt x="114" y="1456"/>
                </a:lnTo>
                <a:lnTo>
                  <a:pt x="113" y="1466"/>
                </a:lnTo>
                <a:lnTo>
                  <a:pt x="97" y="1477"/>
                </a:lnTo>
                <a:lnTo>
                  <a:pt x="102" y="1530"/>
                </a:lnTo>
                <a:lnTo>
                  <a:pt x="111" y="1539"/>
                </a:lnTo>
                <a:lnTo>
                  <a:pt x="114" y="1536"/>
                </a:lnTo>
                <a:lnTo>
                  <a:pt x="116" y="1579"/>
                </a:lnTo>
                <a:lnTo>
                  <a:pt x="119" y="1597"/>
                </a:lnTo>
                <a:lnTo>
                  <a:pt x="120" y="1597"/>
                </a:lnTo>
                <a:lnTo>
                  <a:pt x="114" y="1644"/>
                </a:lnTo>
                <a:lnTo>
                  <a:pt x="126" y="1679"/>
                </a:lnTo>
                <a:lnTo>
                  <a:pt x="146" y="1705"/>
                </a:lnTo>
                <a:lnTo>
                  <a:pt x="164" y="1718"/>
                </a:lnTo>
                <a:lnTo>
                  <a:pt x="177" y="1709"/>
                </a:lnTo>
                <a:lnTo>
                  <a:pt x="184" y="1709"/>
                </a:lnTo>
                <a:lnTo>
                  <a:pt x="185" y="1722"/>
                </a:lnTo>
                <a:lnTo>
                  <a:pt x="183" y="1720"/>
                </a:lnTo>
                <a:lnTo>
                  <a:pt x="179" y="1727"/>
                </a:lnTo>
                <a:lnTo>
                  <a:pt x="174" y="1727"/>
                </a:lnTo>
                <a:lnTo>
                  <a:pt x="166" y="1734"/>
                </a:lnTo>
                <a:lnTo>
                  <a:pt x="159" y="1740"/>
                </a:lnTo>
                <a:lnTo>
                  <a:pt x="152" y="1747"/>
                </a:lnTo>
                <a:lnTo>
                  <a:pt x="146" y="1755"/>
                </a:lnTo>
                <a:lnTo>
                  <a:pt x="137" y="1769"/>
                </a:lnTo>
                <a:lnTo>
                  <a:pt x="132" y="1779"/>
                </a:lnTo>
                <a:lnTo>
                  <a:pt x="131" y="1782"/>
                </a:lnTo>
                <a:lnTo>
                  <a:pt x="33" y="2244"/>
                </a:lnTo>
                <a:lnTo>
                  <a:pt x="30" y="2255"/>
                </a:lnTo>
                <a:lnTo>
                  <a:pt x="44" y="2243"/>
                </a:lnTo>
                <a:lnTo>
                  <a:pt x="56" y="2233"/>
                </a:lnTo>
                <a:lnTo>
                  <a:pt x="68" y="2227"/>
                </a:lnTo>
                <a:lnTo>
                  <a:pt x="79" y="2223"/>
                </a:lnTo>
                <a:lnTo>
                  <a:pt x="89" y="2222"/>
                </a:lnTo>
                <a:lnTo>
                  <a:pt x="95" y="2220"/>
                </a:lnTo>
                <a:lnTo>
                  <a:pt x="102" y="2220"/>
                </a:lnTo>
                <a:lnTo>
                  <a:pt x="108" y="2220"/>
                </a:lnTo>
                <a:lnTo>
                  <a:pt x="115" y="2222"/>
                </a:lnTo>
                <a:lnTo>
                  <a:pt x="122" y="2224"/>
                </a:lnTo>
                <a:lnTo>
                  <a:pt x="131" y="2228"/>
                </a:lnTo>
                <a:lnTo>
                  <a:pt x="148" y="2238"/>
                </a:lnTo>
                <a:lnTo>
                  <a:pt x="164" y="2249"/>
                </a:lnTo>
                <a:lnTo>
                  <a:pt x="159" y="2260"/>
                </a:lnTo>
                <a:lnTo>
                  <a:pt x="158" y="2307"/>
                </a:lnTo>
                <a:lnTo>
                  <a:pt x="131" y="2376"/>
                </a:lnTo>
                <a:lnTo>
                  <a:pt x="97" y="2580"/>
                </a:lnTo>
                <a:lnTo>
                  <a:pt x="77" y="2662"/>
                </a:lnTo>
                <a:lnTo>
                  <a:pt x="51" y="2826"/>
                </a:lnTo>
                <a:lnTo>
                  <a:pt x="37" y="2850"/>
                </a:lnTo>
                <a:lnTo>
                  <a:pt x="35" y="2896"/>
                </a:lnTo>
                <a:lnTo>
                  <a:pt x="34" y="2913"/>
                </a:lnTo>
                <a:lnTo>
                  <a:pt x="28" y="2938"/>
                </a:lnTo>
                <a:lnTo>
                  <a:pt x="28" y="3062"/>
                </a:lnTo>
                <a:lnTo>
                  <a:pt x="35" y="3081"/>
                </a:lnTo>
                <a:lnTo>
                  <a:pt x="21" y="3108"/>
                </a:lnTo>
                <a:lnTo>
                  <a:pt x="10" y="3133"/>
                </a:lnTo>
                <a:lnTo>
                  <a:pt x="2" y="3156"/>
                </a:lnTo>
                <a:lnTo>
                  <a:pt x="0" y="3173"/>
                </a:lnTo>
                <a:lnTo>
                  <a:pt x="0" y="3191"/>
                </a:lnTo>
                <a:lnTo>
                  <a:pt x="3" y="3208"/>
                </a:lnTo>
                <a:lnTo>
                  <a:pt x="5" y="3223"/>
                </a:lnTo>
                <a:lnTo>
                  <a:pt x="13" y="3245"/>
                </a:lnTo>
                <a:lnTo>
                  <a:pt x="15" y="3253"/>
                </a:lnTo>
                <a:lnTo>
                  <a:pt x="23" y="3262"/>
                </a:lnTo>
                <a:lnTo>
                  <a:pt x="29" y="3269"/>
                </a:lnTo>
                <a:lnTo>
                  <a:pt x="36" y="3276"/>
                </a:lnTo>
                <a:lnTo>
                  <a:pt x="45" y="3281"/>
                </a:lnTo>
                <a:lnTo>
                  <a:pt x="52" y="3284"/>
                </a:lnTo>
                <a:lnTo>
                  <a:pt x="60" y="3287"/>
                </a:lnTo>
                <a:lnTo>
                  <a:pt x="74" y="3289"/>
                </a:lnTo>
                <a:lnTo>
                  <a:pt x="88" y="3289"/>
                </a:lnTo>
                <a:lnTo>
                  <a:pt x="99" y="3288"/>
                </a:lnTo>
                <a:lnTo>
                  <a:pt x="109" y="3287"/>
                </a:lnTo>
                <a:lnTo>
                  <a:pt x="125" y="3283"/>
                </a:lnTo>
                <a:lnTo>
                  <a:pt x="140" y="3278"/>
                </a:lnTo>
                <a:lnTo>
                  <a:pt x="152" y="3272"/>
                </a:lnTo>
                <a:lnTo>
                  <a:pt x="163" y="3266"/>
                </a:lnTo>
                <a:lnTo>
                  <a:pt x="173" y="3260"/>
                </a:lnTo>
                <a:lnTo>
                  <a:pt x="182" y="3252"/>
                </a:lnTo>
                <a:lnTo>
                  <a:pt x="189" y="3246"/>
                </a:lnTo>
                <a:lnTo>
                  <a:pt x="196" y="3239"/>
                </a:lnTo>
                <a:lnTo>
                  <a:pt x="205" y="3226"/>
                </a:lnTo>
                <a:lnTo>
                  <a:pt x="211" y="3215"/>
                </a:lnTo>
                <a:lnTo>
                  <a:pt x="215" y="3205"/>
                </a:lnTo>
                <a:lnTo>
                  <a:pt x="216" y="3154"/>
                </a:lnTo>
                <a:lnTo>
                  <a:pt x="216" y="3155"/>
                </a:lnTo>
                <a:lnTo>
                  <a:pt x="240" y="3145"/>
                </a:lnTo>
                <a:lnTo>
                  <a:pt x="256" y="3093"/>
                </a:lnTo>
                <a:lnTo>
                  <a:pt x="254" y="3041"/>
                </a:lnTo>
                <a:lnTo>
                  <a:pt x="262" y="3036"/>
                </a:lnTo>
                <a:lnTo>
                  <a:pt x="269" y="3032"/>
                </a:lnTo>
                <a:lnTo>
                  <a:pt x="275" y="3027"/>
                </a:lnTo>
                <a:lnTo>
                  <a:pt x="279" y="3020"/>
                </a:lnTo>
                <a:lnTo>
                  <a:pt x="283" y="3014"/>
                </a:lnTo>
                <a:lnTo>
                  <a:pt x="285" y="3008"/>
                </a:lnTo>
                <a:lnTo>
                  <a:pt x="289" y="2996"/>
                </a:lnTo>
                <a:lnTo>
                  <a:pt x="289" y="2985"/>
                </a:lnTo>
                <a:lnTo>
                  <a:pt x="289" y="2975"/>
                </a:lnTo>
                <a:lnTo>
                  <a:pt x="286" y="2967"/>
                </a:lnTo>
                <a:lnTo>
                  <a:pt x="306" y="2923"/>
                </a:lnTo>
                <a:lnTo>
                  <a:pt x="335" y="2855"/>
                </a:lnTo>
                <a:lnTo>
                  <a:pt x="373" y="2764"/>
                </a:lnTo>
                <a:lnTo>
                  <a:pt x="434" y="2578"/>
                </a:lnTo>
                <a:lnTo>
                  <a:pt x="469" y="2347"/>
                </a:lnTo>
                <a:lnTo>
                  <a:pt x="528" y="2040"/>
                </a:lnTo>
                <a:lnTo>
                  <a:pt x="542" y="1992"/>
                </a:lnTo>
                <a:lnTo>
                  <a:pt x="556" y="1947"/>
                </a:lnTo>
                <a:lnTo>
                  <a:pt x="574" y="1902"/>
                </a:lnTo>
                <a:lnTo>
                  <a:pt x="590" y="1862"/>
                </a:lnTo>
                <a:lnTo>
                  <a:pt x="616" y="1800"/>
                </a:lnTo>
                <a:lnTo>
                  <a:pt x="627" y="1777"/>
                </a:lnTo>
                <a:lnTo>
                  <a:pt x="646" y="1795"/>
                </a:lnTo>
                <a:lnTo>
                  <a:pt x="651" y="1820"/>
                </a:lnTo>
                <a:lnTo>
                  <a:pt x="697" y="1915"/>
                </a:lnTo>
                <a:lnTo>
                  <a:pt x="714" y="2033"/>
                </a:lnTo>
                <a:lnTo>
                  <a:pt x="720" y="2055"/>
                </a:lnTo>
                <a:lnTo>
                  <a:pt x="725" y="2087"/>
                </a:lnTo>
                <a:lnTo>
                  <a:pt x="725" y="2110"/>
                </a:lnTo>
                <a:lnTo>
                  <a:pt x="726" y="2138"/>
                </a:lnTo>
                <a:lnTo>
                  <a:pt x="729" y="2169"/>
                </a:lnTo>
                <a:lnTo>
                  <a:pt x="733" y="2201"/>
                </a:lnTo>
                <a:lnTo>
                  <a:pt x="739" y="2253"/>
                </a:lnTo>
                <a:lnTo>
                  <a:pt x="742" y="2275"/>
                </a:lnTo>
                <a:lnTo>
                  <a:pt x="765" y="2409"/>
                </a:lnTo>
                <a:lnTo>
                  <a:pt x="812" y="2637"/>
                </a:lnTo>
                <a:lnTo>
                  <a:pt x="798" y="2869"/>
                </a:lnTo>
                <a:lnTo>
                  <a:pt x="814" y="2930"/>
                </a:lnTo>
                <a:lnTo>
                  <a:pt x="812" y="2987"/>
                </a:lnTo>
                <a:lnTo>
                  <a:pt x="775" y="3016"/>
                </a:lnTo>
                <a:lnTo>
                  <a:pt x="772" y="3059"/>
                </a:lnTo>
                <a:lnTo>
                  <a:pt x="773" y="3081"/>
                </a:lnTo>
                <a:lnTo>
                  <a:pt x="777" y="3098"/>
                </a:lnTo>
                <a:lnTo>
                  <a:pt x="782" y="3112"/>
                </a:lnTo>
                <a:lnTo>
                  <a:pt x="788" y="3120"/>
                </a:lnTo>
                <a:lnTo>
                  <a:pt x="794" y="3128"/>
                </a:lnTo>
                <a:lnTo>
                  <a:pt x="800" y="3131"/>
                </a:lnTo>
                <a:lnTo>
                  <a:pt x="805" y="3134"/>
                </a:lnTo>
                <a:lnTo>
                  <a:pt x="810" y="3135"/>
                </a:lnTo>
                <a:lnTo>
                  <a:pt x="799" y="3208"/>
                </a:lnTo>
                <a:lnTo>
                  <a:pt x="798" y="3212"/>
                </a:lnTo>
                <a:lnTo>
                  <a:pt x="795" y="3220"/>
                </a:lnTo>
                <a:lnTo>
                  <a:pt x="795" y="3232"/>
                </a:lnTo>
                <a:lnTo>
                  <a:pt x="797" y="3241"/>
                </a:lnTo>
                <a:lnTo>
                  <a:pt x="798" y="3250"/>
                </a:lnTo>
                <a:lnTo>
                  <a:pt x="802" y="3260"/>
                </a:lnTo>
                <a:lnTo>
                  <a:pt x="805" y="3269"/>
                </a:lnTo>
                <a:lnTo>
                  <a:pt x="812" y="3279"/>
                </a:lnTo>
                <a:lnTo>
                  <a:pt x="820" y="3290"/>
                </a:lnTo>
                <a:lnTo>
                  <a:pt x="830" y="3300"/>
                </a:lnTo>
                <a:lnTo>
                  <a:pt x="842" y="3311"/>
                </a:lnTo>
                <a:lnTo>
                  <a:pt x="857" y="3322"/>
                </a:lnTo>
                <a:lnTo>
                  <a:pt x="876" y="3332"/>
                </a:lnTo>
                <a:lnTo>
                  <a:pt x="878" y="3334"/>
                </a:lnTo>
                <a:lnTo>
                  <a:pt x="887" y="3334"/>
                </a:lnTo>
                <a:lnTo>
                  <a:pt x="902" y="3332"/>
                </a:lnTo>
                <a:lnTo>
                  <a:pt x="919" y="3329"/>
                </a:lnTo>
                <a:lnTo>
                  <a:pt x="929" y="3325"/>
                </a:lnTo>
                <a:lnTo>
                  <a:pt x="940" y="3321"/>
                </a:lnTo>
                <a:lnTo>
                  <a:pt x="951" y="3315"/>
                </a:lnTo>
                <a:lnTo>
                  <a:pt x="962" y="3309"/>
                </a:lnTo>
                <a:lnTo>
                  <a:pt x="974" y="3300"/>
                </a:lnTo>
                <a:lnTo>
                  <a:pt x="985" y="3289"/>
                </a:lnTo>
                <a:lnTo>
                  <a:pt x="998" y="3278"/>
                </a:lnTo>
                <a:lnTo>
                  <a:pt x="1009" y="3263"/>
                </a:lnTo>
                <a:lnTo>
                  <a:pt x="1011" y="3225"/>
                </a:lnTo>
                <a:lnTo>
                  <a:pt x="1009" y="3214"/>
                </a:lnTo>
                <a:lnTo>
                  <a:pt x="1009" y="3179"/>
                </a:lnTo>
                <a:lnTo>
                  <a:pt x="1006" y="3141"/>
                </a:lnTo>
                <a:lnTo>
                  <a:pt x="1019" y="3146"/>
                </a:lnTo>
                <a:lnTo>
                  <a:pt x="1024" y="3142"/>
                </a:lnTo>
                <a:lnTo>
                  <a:pt x="1028" y="3138"/>
                </a:lnTo>
                <a:lnTo>
                  <a:pt x="1033" y="3131"/>
                </a:lnTo>
                <a:lnTo>
                  <a:pt x="1037" y="3124"/>
                </a:lnTo>
                <a:lnTo>
                  <a:pt x="1043" y="3108"/>
                </a:lnTo>
                <a:lnTo>
                  <a:pt x="1048" y="3091"/>
                </a:lnTo>
                <a:lnTo>
                  <a:pt x="1052" y="3075"/>
                </a:lnTo>
                <a:lnTo>
                  <a:pt x="1054" y="3060"/>
                </a:lnTo>
                <a:lnTo>
                  <a:pt x="1057" y="3046"/>
                </a:lnTo>
                <a:lnTo>
                  <a:pt x="1058" y="3032"/>
                </a:lnTo>
                <a:lnTo>
                  <a:pt x="1057" y="3027"/>
                </a:lnTo>
                <a:lnTo>
                  <a:pt x="1054" y="3023"/>
                </a:lnTo>
                <a:lnTo>
                  <a:pt x="1048" y="3014"/>
                </a:lnTo>
                <a:lnTo>
                  <a:pt x="1041" y="3008"/>
                </a:lnTo>
                <a:lnTo>
                  <a:pt x="1033" y="3002"/>
                </a:lnTo>
                <a:lnTo>
                  <a:pt x="1019" y="2995"/>
                </a:lnTo>
                <a:lnTo>
                  <a:pt x="1012" y="2992"/>
                </a:lnTo>
                <a:lnTo>
                  <a:pt x="1021" y="2908"/>
                </a:lnTo>
                <a:lnTo>
                  <a:pt x="1036" y="2718"/>
                </a:lnTo>
                <a:lnTo>
                  <a:pt x="1036" y="2702"/>
                </a:lnTo>
                <a:lnTo>
                  <a:pt x="1035" y="2680"/>
                </a:lnTo>
                <a:lnTo>
                  <a:pt x="1031" y="2626"/>
                </a:lnTo>
                <a:lnTo>
                  <a:pt x="1026" y="2558"/>
                </a:lnTo>
                <a:lnTo>
                  <a:pt x="1026" y="2531"/>
                </a:lnTo>
                <a:lnTo>
                  <a:pt x="1015" y="2386"/>
                </a:lnTo>
                <a:lnTo>
                  <a:pt x="1005" y="2256"/>
                </a:lnTo>
                <a:lnTo>
                  <a:pt x="995" y="2169"/>
                </a:lnTo>
                <a:lnTo>
                  <a:pt x="993" y="2132"/>
                </a:lnTo>
                <a:lnTo>
                  <a:pt x="990" y="2097"/>
                </a:lnTo>
                <a:lnTo>
                  <a:pt x="988" y="2047"/>
                </a:lnTo>
                <a:lnTo>
                  <a:pt x="984" y="1932"/>
                </a:lnTo>
                <a:lnTo>
                  <a:pt x="984" y="1878"/>
                </a:lnTo>
                <a:lnTo>
                  <a:pt x="982" y="1720"/>
                </a:lnTo>
                <a:lnTo>
                  <a:pt x="974" y="1594"/>
                </a:lnTo>
                <a:lnTo>
                  <a:pt x="977" y="1560"/>
                </a:lnTo>
                <a:lnTo>
                  <a:pt x="974" y="1543"/>
                </a:lnTo>
                <a:lnTo>
                  <a:pt x="971" y="1529"/>
                </a:lnTo>
                <a:lnTo>
                  <a:pt x="967" y="1519"/>
                </a:lnTo>
                <a:lnTo>
                  <a:pt x="963" y="1513"/>
                </a:lnTo>
                <a:lnTo>
                  <a:pt x="941" y="1386"/>
                </a:lnTo>
                <a:lnTo>
                  <a:pt x="909" y="1343"/>
                </a:lnTo>
                <a:lnTo>
                  <a:pt x="909" y="1326"/>
                </a:lnTo>
                <a:lnTo>
                  <a:pt x="915" y="1317"/>
                </a:lnTo>
                <a:lnTo>
                  <a:pt x="915" y="1298"/>
                </a:lnTo>
                <a:lnTo>
                  <a:pt x="922" y="1298"/>
                </a:lnTo>
                <a:lnTo>
                  <a:pt x="925" y="1290"/>
                </a:lnTo>
                <a:lnTo>
                  <a:pt x="920" y="1249"/>
                </a:lnTo>
                <a:lnTo>
                  <a:pt x="925" y="1247"/>
                </a:lnTo>
                <a:lnTo>
                  <a:pt x="1012" y="1229"/>
                </a:lnTo>
                <a:lnTo>
                  <a:pt x="1041" y="1222"/>
                </a:lnTo>
                <a:lnTo>
                  <a:pt x="1093" y="1217"/>
                </a:lnTo>
                <a:lnTo>
                  <a:pt x="1104" y="1212"/>
                </a:lnTo>
                <a:lnTo>
                  <a:pt x="1115" y="1207"/>
                </a:lnTo>
                <a:lnTo>
                  <a:pt x="1131" y="1197"/>
                </a:lnTo>
                <a:lnTo>
                  <a:pt x="1141" y="1190"/>
                </a:lnTo>
                <a:lnTo>
                  <a:pt x="1144" y="1186"/>
                </a:lnTo>
                <a:lnTo>
                  <a:pt x="1147" y="1181"/>
                </a:lnTo>
                <a:lnTo>
                  <a:pt x="1148" y="1176"/>
                </a:lnTo>
                <a:lnTo>
                  <a:pt x="1152" y="1163"/>
                </a:lnTo>
                <a:lnTo>
                  <a:pt x="1154" y="1148"/>
                </a:lnTo>
                <a:lnTo>
                  <a:pt x="1155" y="1133"/>
                </a:lnTo>
                <a:lnTo>
                  <a:pt x="1155" y="1107"/>
                </a:lnTo>
                <a:lnTo>
                  <a:pt x="1155" y="1096"/>
                </a:lnTo>
                <a:close/>
                <a:moveTo>
                  <a:pt x="286" y="1152"/>
                </a:moveTo>
                <a:lnTo>
                  <a:pt x="284" y="1127"/>
                </a:lnTo>
                <a:lnTo>
                  <a:pt x="295" y="1109"/>
                </a:lnTo>
                <a:lnTo>
                  <a:pt x="295" y="1068"/>
                </a:lnTo>
                <a:lnTo>
                  <a:pt x="300" y="1056"/>
                </a:lnTo>
                <a:lnTo>
                  <a:pt x="301" y="1056"/>
                </a:lnTo>
                <a:lnTo>
                  <a:pt x="302" y="1057"/>
                </a:lnTo>
                <a:lnTo>
                  <a:pt x="304" y="1059"/>
                </a:lnTo>
                <a:lnTo>
                  <a:pt x="299" y="1107"/>
                </a:lnTo>
                <a:lnTo>
                  <a:pt x="295" y="1155"/>
                </a:lnTo>
                <a:lnTo>
                  <a:pt x="284" y="1189"/>
                </a:lnTo>
                <a:lnTo>
                  <a:pt x="286" y="1162"/>
                </a:lnTo>
                <a:lnTo>
                  <a:pt x="286" y="1152"/>
                </a:lnTo>
                <a:close/>
                <a:moveTo>
                  <a:pt x="190" y="1636"/>
                </a:moveTo>
                <a:lnTo>
                  <a:pt x="194" y="1631"/>
                </a:lnTo>
                <a:lnTo>
                  <a:pt x="203" y="1637"/>
                </a:lnTo>
                <a:lnTo>
                  <a:pt x="205" y="1657"/>
                </a:lnTo>
                <a:lnTo>
                  <a:pt x="201" y="1655"/>
                </a:lnTo>
                <a:lnTo>
                  <a:pt x="196" y="1653"/>
                </a:lnTo>
                <a:lnTo>
                  <a:pt x="193" y="1655"/>
                </a:lnTo>
                <a:lnTo>
                  <a:pt x="189" y="1657"/>
                </a:lnTo>
                <a:lnTo>
                  <a:pt x="190" y="1636"/>
                </a:lnTo>
                <a:close/>
                <a:moveTo>
                  <a:pt x="210" y="2070"/>
                </a:moveTo>
                <a:lnTo>
                  <a:pt x="219" y="1995"/>
                </a:lnTo>
                <a:lnTo>
                  <a:pt x="224" y="2028"/>
                </a:lnTo>
                <a:lnTo>
                  <a:pt x="210" y="2070"/>
                </a:lnTo>
                <a:close/>
                <a:moveTo>
                  <a:pt x="301" y="1489"/>
                </a:moveTo>
                <a:lnTo>
                  <a:pt x="293" y="1531"/>
                </a:lnTo>
                <a:lnTo>
                  <a:pt x="288" y="1552"/>
                </a:lnTo>
                <a:lnTo>
                  <a:pt x="268" y="1584"/>
                </a:lnTo>
                <a:lnTo>
                  <a:pt x="269" y="1649"/>
                </a:lnTo>
                <a:lnTo>
                  <a:pt x="254" y="1725"/>
                </a:lnTo>
                <a:lnTo>
                  <a:pt x="249" y="1794"/>
                </a:lnTo>
                <a:lnTo>
                  <a:pt x="231" y="1906"/>
                </a:lnTo>
                <a:lnTo>
                  <a:pt x="245" y="1796"/>
                </a:lnTo>
                <a:lnTo>
                  <a:pt x="240" y="1766"/>
                </a:lnTo>
                <a:lnTo>
                  <a:pt x="237" y="1759"/>
                </a:lnTo>
                <a:lnTo>
                  <a:pt x="235" y="1755"/>
                </a:lnTo>
                <a:lnTo>
                  <a:pt x="227" y="1746"/>
                </a:lnTo>
                <a:lnTo>
                  <a:pt x="228" y="1742"/>
                </a:lnTo>
                <a:lnTo>
                  <a:pt x="224" y="1741"/>
                </a:lnTo>
                <a:lnTo>
                  <a:pt x="224" y="1690"/>
                </a:lnTo>
                <a:lnTo>
                  <a:pt x="228" y="1688"/>
                </a:lnTo>
                <a:lnTo>
                  <a:pt x="233" y="1687"/>
                </a:lnTo>
                <a:lnTo>
                  <a:pt x="237" y="1685"/>
                </a:lnTo>
                <a:lnTo>
                  <a:pt x="242" y="1681"/>
                </a:lnTo>
                <a:lnTo>
                  <a:pt x="245" y="1677"/>
                </a:lnTo>
                <a:lnTo>
                  <a:pt x="246" y="1674"/>
                </a:lnTo>
                <a:lnTo>
                  <a:pt x="246" y="1639"/>
                </a:lnTo>
                <a:lnTo>
                  <a:pt x="251" y="1603"/>
                </a:lnTo>
                <a:lnTo>
                  <a:pt x="251" y="1577"/>
                </a:lnTo>
                <a:lnTo>
                  <a:pt x="259" y="1579"/>
                </a:lnTo>
                <a:lnTo>
                  <a:pt x="263" y="1575"/>
                </a:lnTo>
                <a:lnTo>
                  <a:pt x="268" y="1510"/>
                </a:lnTo>
                <a:lnTo>
                  <a:pt x="270" y="1512"/>
                </a:lnTo>
                <a:lnTo>
                  <a:pt x="277" y="1448"/>
                </a:lnTo>
                <a:lnTo>
                  <a:pt x="274" y="1444"/>
                </a:lnTo>
                <a:lnTo>
                  <a:pt x="277" y="1441"/>
                </a:lnTo>
                <a:lnTo>
                  <a:pt x="291" y="1476"/>
                </a:lnTo>
                <a:lnTo>
                  <a:pt x="307" y="1477"/>
                </a:lnTo>
                <a:lnTo>
                  <a:pt x="301" y="1489"/>
                </a:lnTo>
                <a:close/>
                <a:moveTo>
                  <a:pt x="952" y="1067"/>
                </a:moveTo>
                <a:lnTo>
                  <a:pt x="946" y="1068"/>
                </a:lnTo>
                <a:lnTo>
                  <a:pt x="932" y="1063"/>
                </a:lnTo>
                <a:lnTo>
                  <a:pt x="902" y="1059"/>
                </a:lnTo>
                <a:lnTo>
                  <a:pt x="894" y="1063"/>
                </a:lnTo>
                <a:lnTo>
                  <a:pt x="893" y="1032"/>
                </a:lnTo>
                <a:lnTo>
                  <a:pt x="883" y="1010"/>
                </a:lnTo>
                <a:lnTo>
                  <a:pt x="884" y="980"/>
                </a:lnTo>
                <a:lnTo>
                  <a:pt x="889" y="961"/>
                </a:lnTo>
                <a:lnTo>
                  <a:pt x="894" y="918"/>
                </a:lnTo>
                <a:lnTo>
                  <a:pt x="908" y="961"/>
                </a:lnTo>
                <a:lnTo>
                  <a:pt x="940" y="1025"/>
                </a:lnTo>
                <a:lnTo>
                  <a:pt x="953" y="1049"/>
                </a:lnTo>
                <a:lnTo>
                  <a:pt x="952" y="1067"/>
                </a:lnTo>
                <a:close/>
              </a:path>
            </a:pathLst>
          </a:custGeom>
          <a:solidFill>
            <a:srgbClr val="1C1C1C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5610" name="Freeform 11"/>
          <p:cNvSpPr>
            <a:spLocks noEditPoints="1"/>
          </p:cNvSpPr>
          <p:nvPr/>
        </p:nvSpPr>
        <p:spPr bwMode="gray">
          <a:xfrm>
            <a:off x="7429500" y="2143125"/>
            <a:ext cx="442913" cy="1530350"/>
          </a:xfrm>
          <a:custGeom>
            <a:avLst/>
            <a:gdLst>
              <a:gd name="T0" fmla="*/ 432559 w 1155"/>
              <a:gd name="T1" fmla="*/ 458095 h 3334"/>
              <a:gd name="T2" fmla="*/ 397280 w 1155"/>
              <a:gd name="T3" fmla="*/ 359407 h 3334"/>
              <a:gd name="T4" fmla="*/ 335924 w 1155"/>
              <a:gd name="T5" fmla="*/ 259802 h 3334"/>
              <a:gd name="T6" fmla="*/ 280320 w 1155"/>
              <a:gd name="T7" fmla="*/ 216195 h 3334"/>
              <a:gd name="T8" fmla="*/ 309464 w 1155"/>
              <a:gd name="T9" fmla="*/ 149638 h 3334"/>
              <a:gd name="T10" fmla="*/ 313682 w 1155"/>
              <a:gd name="T11" fmla="*/ 91344 h 3334"/>
              <a:gd name="T12" fmla="*/ 289140 w 1155"/>
              <a:gd name="T13" fmla="*/ 39934 h 3334"/>
              <a:gd name="T14" fmla="*/ 220498 w 1155"/>
              <a:gd name="T15" fmla="*/ 3213 h 3334"/>
              <a:gd name="T16" fmla="*/ 202858 w 1155"/>
              <a:gd name="T17" fmla="*/ 22492 h 3334"/>
              <a:gd name="T18" fmla="*/ 178316 w 1155"/>
              <a:gd name="T19" fmla="*/ 35803 h 3334"/>
              <a:gd name="T20" fmla="*/ 176782 w 1155"/>
              <a:gd name="T21" fmla="*/ 76196 h 3334"/>
              <a:gd name="T22" fmla="*/ 181767 w 1155"/>
              <a:gd name="T23" fmla="*/ 93639 h 3334"/>
              <a:gd name="T24" fmla="*/ 180616 w 1155"/>
              <a:gd name="T25" fmla="*/ 162032 h 3334"/>
              <a:gd name="T26" fmla="*/ 199023 w 1155"/>
              <a:gd name="T27" fmla="*/ 190949 h 3334"/>
              <a:gd name="T28" fmla="*/ 136133 w 1155"/>
              <a:gd name="T29" fmla="*/ 241900 h 3334"/>
              <a:gd name="T30" fmla="*/ 90116 w 1155"/>
              <a:gd name="T31" fmla="*/ 266687 h 3334"/>
              <a:gd name="T32" fmla="*/ 66725 w 1155"/>
              <a:gd name="T33" fmla="*/ 397964 h 3334"/>
              <a:gd name="T34" fmla="*/ 52153 w 1155"/>
              <a:gd name="T35" fmla="*/ 531996 h 3334"/>
              <a:gd name="T36" fmla="*/ 43716 w 1155"/>
              <a:gd name="T37" fmla="*/ 668323 h 3334"/>
              <a:gd name="T38" fmla="*/ 43716 w 1155"/>
              <a:gd name="T39" fmla="*/ 705044 h 3334"/>
              <a:gd name="T40" fmla="*/ 67875 w 1155"/>
              <a:gd name="T41" fmla="*/ 784454 h 3334"/>
              <a:gd name="T42" fmla="*/ 66725 w 1155"/>
              <a:gd name="T43" fmla="*/ 792716 h 3334"/>
              <a:gd name="T44" fmla="*/ 50619 w 1155"/>
              <a:gd name="T45" fmla="*/ 816584 h 3334"/>
              <a:gd name="T46" fmla="*/ 16873 w 1155"/>
              <a:gd name="T47" fmla="*/ 1029567 h 3334"/>
              <a:gd name="T48" fmla="*/ 41415 w 1155"/>
              <a:gd name="T49" fmla="*/ 1019009 h 3334"/>
              <a:gd name="T50" fmla="*/ 50235 w 1155"/>
              <a:gd name="T51" fmla="*/ 1090615 h 3334"/>
              <a:gd name="T52" fmla="*/ 10737 w 1155"/>
              <a:gd name="T53" fmla="*/ 1405498 h 3334"/>
              <a:gd name="T54" fmla="*/ 0 w 1155"/>
              <a:gd name="T55" fmla="*/ 1464711 h 3334"/>
              <a:gd name="T56" fmla="*/ 13805 w 1155"/>
              <a:gd name="T57" fmla="*/ 1503727 h 3334"/>
              <a:gd name="T58" fmla="*/ 41799 w 1155"/>
              <a:gd name="T59" fmla="*/ 1508776 h 3334"/>
              <a:gd name="T60" fmla="*/ 75161 w 1155"/>
              <a:gd name="T61" fmla="*/ 1486744 h 3334"/>
              <a:gd name="T62" fmla="*/ 98169 w 1155"/>
              <a:gd name="T63" fmla="*/ 1419728 h 3334"/>
              <a:gd name="T64" fmla="*/ 109290 w 1155"/>
              <a:gd name="T65" fmla="*/ 1380712 h 3334"/>
              <a:gd name="T66" fmla="*/ 143036 w 1155"/>
              <a:gd name="T67" fmla="*/ 1268713 h 3334"/>
              <a:gd name="T68" fmla="*/ 226250 w 1155"/>
              <a:gd name="T69" fmla="*/ 854683 h 3334"/>
              <a:gd name="T70" fmla="*/ 278019 w 1155"/>
              <a:gd name="T71" fmla="*/ 957961 h 3334"/>
              <a:gd name="T72" fmla="*/ 293358 w 1155"/>
              <a:gd name="T73" fmla="*/ 1105763 h 3334"/>
              <a:gd name="T74" fmla="*/ 296042 w 1155"/>
              <a:gd name="T75" fmla="*/ 1404121 h 3334"/>
              <a:gd name="T76" fmla="*/ 310614 w 1155"/>
              <a:gd name="T77" fmla="*/ 1439006 h 3334"/>
              <a:gd name="T78" fmla="*/ 307546 w 1155"/>
              <a:gd name="T79" fmla="*/ 1496383 h 3334"/>
              <a:gd name="T80" fmla="*/ 335924 w 1155"/>
              <a:gd name="T81" fmla="*/ 1529432 h 3334"/>
              <a:gd name="T82" fmla="*/ 368902 w 1155"/>
              <a:gd name="T83" fmla="*/ 1518875 h 3334"/>
              <a:gd name="T84" fmla="*/ 385775 w 1155"/>
              <a:gd name="T85" fmla="*/ 1441760 h 3334"/>
              <a:gd name="T86" fmla="*/ 401881 w 1155"/>
              <a:gd name="T87" fmla="*/ 1418810 h 3334"/>
              <a:gd name="T88" fmla="*/ 401881 w 1155"/>
              <a:gd name="T89" fmla="*/ 1383466 h 3334"/>
              <a:gd name="T90" fmla="*/ 397280 w 1155"/>
              <a:gd name="T91" fmla="*/ 1240254 h 3334"/>
              <a:gd name="T92" fmla="*/ 380790 w 1155"/>
              <a:gd name="T93" fmla="*/ 978616 h 3334"/>
              <a:gd name="T94" fmla="*/ 374654 w 1155"/>
              <a:gd name="T95" fmla="*/ 716061 h 3334"/>
              <a:gd name="T96" fmla="*/ 350879 w 1155"/>
              <a:gd name="T97" fmla="*/ 604520 h 3334"/>
              <a:gd name="T98" fmla="*/ 419138 w 1155"/>
              <a:gd name="T99" fmla="*/ 558619 h 3334"/>
              <a:gd name="T100" fmla="*/ 439845 w 1155"/>
              <a:gd name="T101" fmla="*/ 542095 h 3334"/>
              <a:gd name="T102" fmla="*/ 109674 w 1155"/>
              <a:gd name="T103" fmla="*/ 528783 h 3334"/>
              <a:gd name="T104" fmla="*/ 116576 w 1155"/>
              <a:gd name="T105" fmla="*/ 486095 h 3334"/>
              <a:gd name="T106" fmla="*/ 77845 w 1155"/>
              <a:gd name="T107" fmla="*/ 751405 h 3334"/>
              <a:gd name="T108" fmla="*/ 80530 w 1155"/>
              <a:gd name="T109" fmla="*/ 950157 h 3334"/>
              <a:gd name="T110" fmla="*/ 103155 w 1155"/>
              <a:gd name="T111" fmla="*/ 756913 h 3334"/>
              <a:gd name="T112" fmla="*/ 90116 w 1155"/>
              <a:gd name="T113" fmla="*/ 805568 h 3334"/>
              <a:gd name="T114" fmla="*/ 90883 w 1155"/>
              <a:gd name="T115" fmla="*/ 773437 h 3334"/>
              <a:gd name="T116" fmla="*/ 99320 w 1155"/>
              <a:gd name="T117" fmla="*/ 724782 h 3334"/>
              <a:gd name="T118" fmla="*/ 111591 w 1155"/>
              <a:gd name="T119" fmla="*/ 677504 h 3334"/>
              <a:gd name="T120" fmla="*/ 342826 w 1155"/>
              <a:gd name="T121" fmla="*/ 487931 h 3334"/>
              <a:gd name="T122" fmla="*/ 365451 w 1155"/>
              <a:gd name="T123" fmla="*/ 481505 h 3334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155"/>
              <a:gd name="T187" fmla="*/ 0 h 3334"/>
              <a:gd name="T188" fmla="*/ 1155 w 1155"/>
              <a:gd name="T189" fmla="*/ 3334 h 3334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155" h="3334">
                <a:moveTo>
                  <a:pt x="1155" y="1096"/>
                </a:moveTo>
                <a:lnTo>
                  <a:pt x="1149" y="1074"/>
                </a:lnTo>
                <a:lnTo>
                  <a:pt x="1148" y="1054"/>
                </a:lnTo>
                <a:lnTo>
                  <a:pt x="1143" y="1037"/>
                </a:lnTo>
                <a:lnTo>
                  <a:pt x="1138" y="1022"/>
                </a:lnTo>
                <a:lnTo>
                  <a:pt x="1133" y="1009"/>
                </a:lnTo>
                <a:lnTo>
                  <a:pt x="1128" y="998"/>
                </a:lnTo>
                <a:lnTo>
                  <a:pt x="1120" y="982"/>
                </a:lnTo>
                <a:lnTo>
                  <a:pt x="1117" y="977"/>
                </a:lnTo>
                <a:lnTo>
                  <a:pt x="1095" y="931"/>
                </a:lnTo>
                <a:lnTo>
                  <a:pt x="1085" y="892"/>
                </a:lnTo>
                <a:lnTo>
                  <a:pt x="1056" y="857"/>
                </a:lnTo>
                <a:lnTo>
                  <a:pt x="1038" y="809"/>
                </a:lnTo>
                <a:lnTo>
                  <a:pt x="1036" y="783"/>
                </a:lnTo>
                <a:lnTo>
                  <a:pt x="1019" y="749"/>
                </a:lnTo>
                <a:lnTo>
                  <a:pt x="991" y="699"/>
                </a:lnTo>
                <a:lnTo>
                  <a:pt x="957" y="637"/>
                </a:lnTo>
                <a:lnTo>
                  <a:pt x="942" y="620"/>
                </a:lnTo>
                <a:lnTo>
                  <a:pt x="938" y="618"/>
                </a:lnTo>
                <a:lnTo>
                  <a:pt x="918" y="598"/>
                </a:lnTo>
                <a:lnTo>
                  <a:pt x="894" y="581"/>
                </a:lnTo>
                <a:lnTo>
                  <a:pt x="876" y="566"/>
                </a:lnTo>
                <a:lnTo>
                  <a:pt x="863" y="563"/>
                </a:lnTo>
                <a:lnTo>
                  <a:pt x="824" y="544"/>
                </a:lnTo>
                <a:lnTo>
                  <a:pt x="808" y="523"/>
                </a:lnTo>
                <a:lnTo>
                  <a:pt x="787" y="522"/>
                </a:lnTo>
                <a:lnTo>
                  <a:pt x="786" y="522"/>
                </a:lnTo>
                <a:lnTo>
                  <a:pt x="778" y="519"/>
                </a:lnTo>
                <a:lnTo>
                  <a:pt x="745" y="473"/>
                </a:lnTo>
                <a:lnTo>
                  <a:pt x="731" y="471"/>
                </a:lnTo>
                <a:lnTo>
                  <a:pt x="734" y="452"/>
                </a:lnTo>
                <a:lnTo>
                  <a:pt x="735" y="453"/>
                </a:lnTo>
                <a:lnTo>
                  <a:pt x="742" y="439"/>
                </a:lnTo>
                <a:lnTo>
                  <a:pt x="750" y="463"/>
                </a:lnTo>
                <a:lnTo>
                  <a:pt x="755" y="463"/>
                </a:lnTo>
                <a:lnTo>
                  <a:pt x="779" y="411"/>
                </a:lnTo>
                <a:lnTo>
                  <a:pt x="807" y="326"/>
                </a:lnTo>
                <a:lnTo>
                  <a:pt x="814" y="305"/>
                </a:lnTo>
                <a:lnTo>
                  <a:pt x="821" y="279"/>
                </a:lnTo>
                <a:lnTo>
                  <a:pt x="829" y="249"/>
                </a:lnTo>
                <a:lnTo>
                  <a:pt x="828" y="236"/>
                </a:lnTo>
                <a:lnTo>
                  <a:pt x="825" y="222"/>
                </a:lnTo>
                <a:lnTo>
                  <a:pt x="821" y="210"/>
                </a:lnTo>
                <a:lnTo>
                  <a:pt x="818" y="199"/>
                </a:lnTo>
                <a:lnTo>
                  <a:pt x="809" y="184"/>
                </a:lnTo>
                <a:lnTo>
                  <a:pt x="805" y="178"/>
                </a:lnTo>
                <a:lnTo>
                  <a:pt x="794" y="163"/>
                </a:lnTo>
                <a:lnTo>
                  <a:pt x="783" y="148"/>
                </a:lnTo>
                <a:lnTo>
                  <a:pt x="773" y="132"/>
                </a:lnTo>
                <a:lnTo>
                  <a:pt x="760" y="89"/>
                </a:lnTo>
                <a:lnTo>
                  <a:pt x="754" y="87"/>
                </a:lnTo>
                <a:lnTo>
                  <a:pt x="730" y="57"/>
                </a:lnTo>
                <a:lnTo>
                  <a:pt x="696" y="51"/>
                </a:lnTo>
                <a:lnTo>
                  <a:pt x="635" y="10"/>
                </a:lnTo>
                <a:lnTo>
                  <a:pt x="629" y="10"/>
                </a:lnTo>
                <a:lnTo>
                  <a:pt x="634" y="25"/>
                </a:lnTo>
                <a:lnTo>
                  <a:pt x="588" y="0"/>
                </a:lnTo>
                <a:lnTo>
                  <a:pt x="598" y="25"/>
                </a:lnTo>
                <a:lnTo>
                  <a:pt x="575" y="7"/>
                </a:lnTo>
                <a:lnTo>
                  <a:pt x="579" y="29"/>
                </a:lnTo>
                <a:lnTo>
                  <a:pt x="574" y="26"/>
                </a:lnTo>
                <a:lnTo>
                  <a:pt x="534" y="14"/>
                </a:lnTo>
                <a:lnTo>
                  <a:pt x="556" y="39"/>
                </a:lnTo>
                <a:lnTo>
                  <a:pt x="554" y="41"/>
                </a:lnTo>
                <a:lnTo>
                  <a:pt x="519" y="19"/>
                </a:lnTo>
                <a:lnTo>
                  <a:pt x="532" y="47"/>
                </a:lnTo>
                <a:lnTo>
                  <a:pt x="529" y="49"/>
                </a:lnTo>
                <a:lnTo>
                  <a:pt x="508" y="19"/>
                </a:lnTo>
                <a:lnTo>
                  <a:pt x="508" y="24"/>
                </a:lnTo>
                <a:lnTo>
                  <a:pt x="507" y="56"/>
                </a:lnTo>
                <a:lnTo>
                  <a:pt x="476" y="46"/>
                </a:lnTo>
                <a:lnTo>
                  <a:pt x="479" y="50"/>
                </a:lnTo>
                <a:lnTo>
                  <a:pt x="505" y="73"/>
                </a:lnTo>
                <a:lnTo>
                  <a:pt x="461" y="74"/>
                </a:lnTo>
                <a:lnTo>
                  <a:pt x="465" y="78"/>
                </a:lnTo>
                <a:lnTo>
                  <a:pt x="489" y="90"/>
                </a:lnTo>
                <a:lnTo>
                  <a:pt x="468" y="94"/>
                </a:lnTo>
                <a:lnTo>
                  <a:pt x="491" y="103"/>
                </a:lnTo>
                <a:lnTo>
                  <a:pt x="458" y="115"/>
                </a:lnTo>
                <a:lnTo>
                  <a:pt x="482" y="126"/>
                </a:lnTo>
                <a:lnTo>
                  <a:pt x="468" y="137"/>
                </a:lnTo>
                <a:lnTo>
                  <a:pt x="482" y="139"/>
                </a:lnTo>
                <a:lnTo>
                  <a:pt x="461" y="166"/>
                </a:lnTo>
                <a:lnTo>
                  <a:pt x="464" y="164"/>
                </a:lnTo>
                <a:lnTo>
                  <a:pt x="479" y="158"/>
                </a:lnTo>
                <a:lnTo>
                  <a:pt x="476" y="167"/>
                </a:lnTo>
                <a:lnTo>
                  <a:pt x="474" y="178"/>
                </a:lnTo>
                <a:lnTo>
                  <a:pt x="473" y="190"/>
                </a:lnTo>
                <a:lnTo>
                  <a:pt x="473" y="198"/>
                </a:lnTo>
                <a:lnTo>
                  <a:pt x="474" y="204"/>
                </a:lnTo>
                <a:lnTo>
                  <a:pt x="471" y="216"/>
                </a:lnTo>
                <a:lnTo>
                  <a:pt x="471" y="229"/>
                </a:lnTo>
                <a:lnTo>
                  <a:pt x="466" y="240"/>
                </a:lnTo>
                <a:lnTo>
                  <a:pt x="460" y="252"/>
                </a:lnTo>
                <a:lnTo>
                  <a:pt x="469" y="304"/>
                </a:lnTo>
                <a:lnTo>
                  <a:pt x="471" y="353"/>
                </a:lnTo>
                <a:lnTo>
                  <a:pt x="473" y="359"/>
                </a:lnTo>
                <a:lnTo>
                  <a:pt x="474" y="365"/>
                </a:lnTo>
                <a:lnTo>
                  <a:pt x="477" y="374"/>
                </a:lnTo>
                <a:lnTo>
                  <a:pt x="481" y="383"/>
                </a:lnTo>
                <a:lnTo>
                  <a:pt x="487" y="391"/>
                </a:lnTo>
                <a:lnTo>
                  <a:pt x="495" y="399"/>
                </a:lnTo>
                <a:lnTo>
                  <a:pt x="505" y="406"/>
                </a:lnTo>
                <a:lnTo>
                  <a:pt x="519" y="416"/>
                </a:lnTo>
                <a:lnTo>
                  <a:pt x="521" y="428"/>
                </a:lnTo>
                <a:lnTo>
                  <a:pt x="519" y="439"/>
                </a:lnTo>
                <a:lnTo>
                  <a:pt x="510" y="441"/>
                </a:lnTo>
                <a:lnTo>
                  <a:pt x="438" y="505"/>
                </a:lnTo>
                <a:lnTo>
                  <a:pt x="415" y="507"/>
                </a:lnTo>
                <a:lnTo>
                  <a:pt x="388" y="523"/>
                </a:lnTo>
                <a:lnTo>
                  <a:pt x="355" y="527"/>
                </a:lnTo>
                <a:lnTo>
                  <a:pt x="343" y="529"/>
                </a:lnTo>
                <a:lnTo>
                  <a:pt x="332" y="532"/>
                </a:lnTo>
                <a:lnTo>
                  <a:pt x="310" y="538"/>
                </a:lnTo>
                <a:lnTo>
                  <a:pt x="289" y="547"/>
                </a:lnTo>
                <a:lnTo>
                  <a:pt x="270" y="556"/>
                </a:lnTo>
                <a:lnTo>
                  <a:pt x="256" y="565"/>
                </a:lnTo>
                <a:lnTo>
                  <a:pt x="245" y="574"/>
                </a:lnTo>
                <a:lnTo>
                  <a:pt x="235" y="581"/>
                </a:lnTo>
                <a:lnTo>
                  <a:pt x="232" y="619"/>
                </a:lnTo>
                <a:lnTo>
                  <a:pt x="205" y="690"/>
                </a:lnTo>
                <a:lnTo>
                  <a:pt x="195" y="731"/>
                </a:lnTo>
                <a:lnTo>
                  <a:pt x="187" y="793"/>
                </a:lnTo>
                <a:lnTo>
                  <a:pt x="183" y="809"/>
                </a:lnTo>
                <a:lnTo>
                  <a:pt x="178" y="837"/>
                </a:lnTo>
                <a:lnTo>
                  <a:pt x="174" y="867"/>
                </a:lnTo>
                <a:lnTo>
                  <a:pt x="169" y="921"/>
                </a:lnTo>
                <a:lnTo>
                  <a:pt x="168" y="962"/>
                </a:lnTo>
                <a:lnTo>
                  <a:pt x="168" y="978"/>
                </a:lnTo>
                <a:lnTo>
                  <a:pt x="155" y="1017"/>
                </a:lnTo>
                <a:lnTo>
                  <a:pt x="146" y="1063"/>
                </a:lnTo>
                <a:lnTo>
                  <a:pt x="137" y="1079"/>
                </a:lnTo>
                <a:lnTo>
                  <a:pt x="134" y="1141"/>
                </a:lnTo>
                <a:lnTo>
                  <a:pt x="136" y="1159"/>
                </a:lnTo>
                <a:lnTo>
                  <a:pt x="130" y="1173"/>
                </a:lnTo>
                <a:lnTo>
                  <a:pt x="113" y="1231"/>
                </a:lnTo>
                <a:lnTo>
                  <a:pt x="116" y="1249"/>
                </a:lnTo>
                <a:lnTo>
                  <a:pt x="121" y="1277"/>
                </a:lnTo>
                <a:lnTo>
                  <a:pt x="111" y="1297"/>
                </a:lnTo>
                <a:lnTo>
                  <a:pt x="113" y="1340"/>
                </a:lnTo>
                <a:lnTo>
                  <a:pt x="114" y="1456"/>
                </a:lnTo>
                <a:lnTo>
                  <a:pt x="113" y="1466"/>
                </a:lnTo>
                <a:lnTo>
                  <a:pt x="97" y="1477"/>
                </a:lnTo>
                <a:lnTo>
                  <a:pt x="102" y="1530"/>
                </a:lnTo>
                <a:lnTo>
                  <a:pt x="111" y="1539"/>
                </a:lnTo>
                <a:lnTo>
                  <a:pt x="114" y="1536"/>
                </a:lnTo>
                <a:lnTo>
                  <a:pt x="116" y="1579"/>
                </a:lnTo>
                <a:lnTo>
                  <a:pt x="119" y="1597"/>
                </a:lnTo>
                <a:lnTo>
                  <a:pt x="120" y="1597"/>
                </a:lnTo>
                <a:lnTo>
                  <a:pt x="114" y="1644"/>
                </a:lnTo>
                <a:lnTo>
                  <a:pt x="126" y="1679"/>
                </a:lnTo>
                <a:lnTo>
                  <a:pt x="146" y="1705"/>
                </a:lnTo>
                <a:lnTo>
                  <a:pt x="164" y="1718"/>
                </a:lnTo>
                <a:lnTo>
                  <a:pt x="177" y="1709"/>
                </a:lnTo>
                <a:lnTo>
                  <a:pt x="184" y="1709"/>
                </a:lnTo>
                <a:lnTo>
                  <a:pt x="185" y="1722"/>
                </a:lnTo>
                <a:lnTo>
                  <a:pt x="183" y="1720"/>
                </a:lnTo>
                <a:lnTo>
                  <a:pt x="179" y="1727"/>
                </a:lnTo>
                <a:lnTo>
                  <a:pt x="174" y="1727"/>
                </a:lnTo>
                <a:lnTo>
                  <a:pt x="166" y="1734"/>
                </a:lnTo>
                <a:lnTo>
                  <a:pt x="159" y="1740"/>
                </a:lnTo>
                <a:lnTo>
                  <a:pt x="152" y="1747"/>
                </a:lnTo>
                <a:lnTo>
                  <a:pt x="146" y="1755"/>
                </a:lnTo>
                <a:lnTo>
                  <a:pt x="137" y="1769"/>
                </a:lnTo>
                <a:lnTo>
                  <a:pt x="132" y="1779"/>
                </a:lnTo>
                <a:lnTo>
                  <a:pt x="131" y="1782"/>
                </a:lnTo>
                <a:lnTo>
                  <a:pt x="33" y="2244"/>
                </a:lnTo>
                <a:lnTo>
                  <a:pt x="30" y="2255"/>
                </a:lnTo>
                <a:lnTo>
                  <a:pt x="44" y="2243"/>
                </a:lnTo>
                <a:lnTo>
                  <a:pt x="56" y="2233"/>
                </a:lnTo>
                <a:lnTo>
                  <a:pt x="68" y="2227"/>
                </a:lnTo>
                <a:lnTo>
                  <a:pt x="79" y="2223"/>
                </a:lnTo>
                <a:lnTo>
                  <a:pt x="89" y="2222"/>
                </a:lnTo>
                <a:lnTo>
                  <a:pt x="95" y="2220"/>
                </a:lnTo>
                <a:lnTo>
                  <a:pt x="102" y="2220"/>
                </a:lnTo>
                <a:lnTo>
                  <a:pt x="108" y="2220"/>
                </a:lnTo>
                <a:lnTo>
                  <a:pt x="115" y="2222"/>
                </a:lnTo>
                <a:lnTo>
                  <a:pt x="122" y="2224"/>
                </a:lnTo>
                <a:lnTo>
                  <a:pt x="131" y="2228"/>
                </a:lnTo>
                <a:lnTo>
                  <a:pt x="148" y="2238"/>
                </a:lnTo>
                <a:lnTo>
                  <a:pt x="164" y="2249"/>
                </a:lnTo>
                <a:lnTo>
                  <a:pt x="159" y="2260"/>
                </a:lnTo>
                <a:lnTo>
                  <a:pt x="158" y="2307"/>
                </a:lnTo>
                <a:lnTo>
                  <a:pt x="131" y="2376"/>
                </a:lnTo>
                <a:lnTo>
                  <a:pt x="97" y="2580"/>
                </a:lnTo>
                <a:lnTo>
                  <a:pt x="77" y="2662"/>
                </a:lnTo>
                <a:lnTo>
                  <a:pt x="51" y="2826"/>
                </a:lnTo>
                <a:lnTo>
                  <a:pt x="37" y="2850"/>
                </a:lnTo>
                <a:lnTo>
                  <a:pt x="35" y="2896"/>
                </a:lnTo>
                <a:lnTo>
                  <a:pt x="34" y="2913"/>
                </a:lnTo>
                <a:lnTo>
                  <a:pt x="28" y="2938"/>
                </a:lnTo>
                <a:lnTo>
                  <a:pt x="28" y="3062"/>
                </a:lnTo>
                <a:lnTo>
                  <a:pt x="35" y="3081"/>
                </a:lnTo>
                <a:lnTo>
                  <a:pt x="21" y="3108"/>
                </a:lnTo>
                <a:lnTo>
                  <a:pt x="10" y="3133"/>
                </a:lnTo>
                <a:lnTo>
                  <a:pt x="2" y="3156"/>
                </a:lnTo>
                <a:lnTo>
                  <a:pt x="0" y="3173"/>
                </a:lnTo>
                <a:lnTo>
                  <a:pt x="0" y="3191"/>
                </a:lnTo>
                <a:lnTo>
                  <a:pt x="3" y="3208"/>
                </a:lnTo>
                <a:lnTo>
                  <a:pt x="5" y="3223"/>
                </a:lnTo>
                <a:lnTo>
                  <a:pt x="13" y="3245"/>
                </a:lnTo>
                <a:lnTo>
                  <a:pt x="15" y="3253"/>
                </a:lnTo>
                <a:lnTo>
                  <a:pt x="23" y="3262"/>
                </a:lnTo>
                <a:lnTo>
                  <a:pt x="29" y="3269"/>
                </a:lnTo>
                <a:lnTo>
                  <a:pt x="36" y="3276"/>
                </a:lnTo>
                <a:lnTo>
                  <a:pt x="45" y="3281"/>
                </a:lnTo>
                <a:lnTo>
                  <a:pt x="52" y="3284"/>
                </a:lnTo>
                <a:lnTo>
                  <a:pt x="60" y="3287"/>
                </a:lnTo>
                <a:lnTo>
                  <a:pt x="74" y="3289"/>
                </a:lnTo>
                <a:lnTo>
                  <a:pt x="88" y="3289"/>
                </a:lnTo>
                <a:lnTo>
                  <a:pt x="99" y="3288"/>
                </a:lnTo>
                <a:lnTo>
                  <a:pt x="109" y="3287"/>
                </a:lnTo>
                <a:lnTo>
                  <a:pt x="125" y="3283"/>
                </a:lnTo>
                <a:lnTo>
                  <a:pt x="140" y="3278"/>
                </a:lnTo>
                <a:lnTo>
                  <a:pt x="152" y="3272"/>
                </a:lnTo>
                <a:lnTo>
                  <a:pt x="163" y="3266"/>
                </a:lnTo>
                <a:lnTo>
                  <a:pt x="173" y="3260"/>
                </a:lnTo>
                <a:lnTo>
                  <a:pt x="182" y="3252"/>
                </a:lnTo>
                <a:lnTo>
                  <a:pt x="189" y="3246"/>
                </a:lnTo>
                <a:lnTo>
                  <a:pt x="196" y="3239"/>
                </a:lnTo>
                <a:lnTo>
                  <a:pt x="205" y="3226"/>
                </a:lnTo>
                <a:lnTo>
                  <a:pt x="211" y="3215"/>
                </a:lnTo>
                <a:lnTo>
                  <a:pt x="215" y="3205"/>
                </a:lnTo>
                <a:lnTo>
                  <a:pt x="216" y="3154"/>
                </a:lnTo>
                <a:lnTo>
                  <a:pt x="216" y="3155"/>
                </a:lnTo>
                <a:lnTo>
                  <a:pt x="240" y="3145"/>
                </a:lnTo>
                <a:lnTo>
                  <a:pt x="256" y="3093"/>
                </a:lnTo>
                <a:lnTo>
                  <a:pt x="254" y="3041"/>
                </a:lnTo>
                <a:lnTo>
                  <a:pt x="262" y="3036"/>
                </a:lnTo>
                <a:lnTo>
                  <a:pt x="269" y="3032"/>
                </a:lnTo>
                <a:lnTo>
                  <a:pt x="275" y="3027"/>
                </a:lnTo>
                <a:lnTo>
                  <a:pt x="279" y="3020"/>
                </a:lnTo>
                <a:lnTo>
                  <a:pt x="283" y="3014"/>
                </a:lnTo>
                <a:lnTo>
                  <a:pt x="285" y="3008"/>
                </a:lnTo>
                <a:lnTo>
                  <a:pt x="289" y="2996"/>
                </a:lnTo>
                <a:lnTo>
                  <a:pt x="289" y="2985"/>
                </a:lnTo>
                <a:lnTo>
                  <a:pt x="289" y="2975"/>
                </a:lnTo>
                <a:lnTo>
                  <a:pt x="286" y="2967"/>
                </a:lnTo>
                <a:lnTo>
                  <a:pt x="306" y="2923"/>
                </a:lnTo>
                <a:lnTo>
                  <a:pt x="335" y="2855"/>
                </a:lnTo>
                <a:lnTo>
                  <a:pt x="373" y="2764"/>
                </a:lnTo>
                <a:lnTo>
                  <a:pt x="434" y="2578"/>
                </a:lnTo>
                <a:lnTo>
                  <a:pt x="469" y="2347"/>
                </a:lnTo>
                <a:lnTo>
                  <a:pt x="528" y="2040"/>
                </a:lnTo>
                <a:lnTo>
                  <a:pt x="542" y="1992"/>
                </a:lnTo>
                <a:lnTo>
                  <a:pt x="556" y="1947"/>
                </a:lnTo>
                <a:lnTo>
                  <a:pt x="574" y="1902"/>
                </a:lnTo>
                <a:lnTo>
                  <a:pt x="590" y="1862"/>
                </a:lnTo>
                <a:lnTo>
                  <a:pt x="616" y="1800"/>
                </a:lnTo>
                <a:lnTo>
                  <a:pt x="627" y="1777"/>
                </a:lnTo>
                <a:lnTo>
                  <a:pt x="646" y="1795"/>
                </a:lnTo>
                <a:lnTo>
                  <a:pt x="651" y="1820"/>
                </a:lnTo>
                <a:lnTo>
                  <a:pt x="697" y="1915"/>
                </a:lnTo>
                <a:lnTo>
                  <a:pt x="714" y="2033"/>
                </a:lnTo>
                <a:lnTo>
                  <a:pt x="720" y="2055"/>
                </a:lnTo>
                <a:lnTo>
                  <a:pt x="725" y="2087"/>
                </a:lnTo>
                <a:lnTo>
                  <a:pt x="725" y="2110"/>
                </a:lnTo>
                <a:lnTo>
                  <a:pt x="726" y="2138"/>
                </a:lnTo>
                <a:lnTo>
                  <a:pt x="729" y="2169"/>
                </a:lnTo>
                <a:lnTo>
                  <a:pt x="733" y="2201"/>
                </a:lnTo>
                <a:lnTo>
                  <a:pt x="739" y="2253"/>
                </a:lnTo>
                <a:lnTo>
                  <a:pt x="742" y="2275"/>
                </a:lnTo>
                <a:lnTo>
                  <a:pt x="765" y="2409"/>
                </a:lnTo>
                <a:lnTo>
                  <a:pt x="812" y="2637"/>
                </a:lnTo>
                <a:lnTo>
                  <a:pt x="798" y="2869"/>
                </a:lnTo>
                <a:lnTo>
                  <a:pt x="814" y="2930"/>
                </a:lnTo>
                <a:lnTo>
                  <a:pt x="812" y="2987"/>
                </a:lnTo>
                <a:lnTo>
                  <a:pt x="775" y="3016"/>
                </a:lnTo>
                <a:lnTo>
                  <a:pt x="772" y="3059"/>
                </a:lnTo>
                <a:lnTo>
                  <a:pt x="773" y="3081"/>
                </a:lnTo>
                <a:lnTo>
                  <a:pt x="777" y="3098"/>
                </a:lnTo>
                <a:lnTo>
                  <a:pt x="782" y="3112"/>
                </a:lnTo>
                <a:lnTo>
                  <a:pt x="788" y="3120"/>
                </a:lnTo>
                <a:lnTo>
                  <a:pt x="794" y="3128"/>
                </a:lnTo>
                <a:lnTo>
                  <a:pt x="800" y="3131"/>
                </a:lnTo>
                <a:lnTo>
                  <a:pt x="805" y="3134"/>
                </a:lnTo>
                <a:lnTo>
                  <a:pt x="810" y="3135"/>
                </a:lnTo>
                <a:lnTo>
                  <a:pt x="799" y="3208"/>
                </a:lnTo>
                <a:lnTo>
                  <a:pt x="798" y="3212"/>
                </a:lnTo>
                <a:lnTo>
                  <a:pt x="795" y="3220"/>
                </a:lnTo>
                <a:lnTo>
                  <a:pt x="795" y="3232"/>
                </a:lnTo>
                <a:lnTo>
                  <a:pt x="797" y="3241"/>
                </a:lnTo>
                <a:lnTo>
                  <a:pt x="798" y="3250"/>
                </a:lnTo>
                <a:lnTo>
                  <a:pt x="802" y="3260"/>
                </a:lnTo>
                <a:lnTo>
                  <a:pt x="805" y="3269"/>
                </a:lnTo>
                <a:lnTo>
                  <a:pt x="812" y="3279"/>
                </a:lnTo>
                <a:lnTo>
                  <a:pt x="820" y="3290"/>
                </a:lnTo>
                <a:lnTo>
                  <a:pt x="830" y="3300"/>
                </a:lnTo>
                <a:lnTo>
                  <a:pt x="842" y="3311"/>
                </a:lnTo>
                <a:lnTo>
                  <a:pt x="857" y="3322"/>
                </a:lnTo>
                <a:lnTo>
                  <a:pt x="876" y="3332"/>
                </a:lnTo>
                <a:lnTo>
                  <a:pt x="878" y="3334"/>
                </a:lnTo>
                <a:lnTo>
                  <a:pt x="887" y="3334"/>
                </a:lnTo>
                <a:lnTo>
                  <a:pt x="902" y="3332"/>
                </a:lnTo>
                <a:lnTo>
                  <a:pt x="919" y="3329"/>
                </a:lnTo>
                <a:lnTo>
                  <a:pt x="929" y="3325"/>
                </a:lnTo>
                <a:lnTo>
                  <a:pt x="940" y="3321"/>
                </a:lnTo>
                <a:lnTo>
                  <a:pt x="951" y="3315"/>
                </a:lnTo>
                <a:lnTo>
                  <a:pt x="962" y="3309"/>
                </a:lnTo>
                <a:lnTo>
                  <a:pt x="974" y="3300"/>
                </a:lnTo>
                <a:lnTo>
                  <a:pt x="985" y="3289"/>
                </a:lnTo>
                <a:lnTo>
                  <a:pt x="998" y="3278"/>
                </a:lnTo>
                <a:lnTo>
                  <a:pt x="1009" y="3263"/>
                </a:lnTo>
                <a:lnTo>
                  <a:pt x="1011" y="3225"/>
                </a:lnTo>
                <a:lnTo>
                  <a:pt x="1009" y="3214"/>
                </a:lnTo>
                <a:lnTo>
                  <a:pt x="1009" y="3179"/>
                </a:lnTo>
                <a:lnTo>
                  <a:pt x="1006" y="3141"/>
                </a:lnTo>
                <a:lnTo>
                  <a:pt x="1019" y="3146"/>
                </a:lnTo>
                <a:lnTo>
                  <a:pt x="1024" y="3142"/>
                </a:lnTo>
                <a:lnTo>
                  <a:pt x="1028" y="3138"/>
                </a:lnTo>
                <a:lnTo>
                  <a:pt x="1033" y="3131"/>
                </a:lnTo>
                <a:lnTo>
                  <a:pt x="1037" y="3124"/>
                </a:lnTo>
                <a:lnTo>
                  <a:pt x="1043" y="3108"/>
                </a:lnTo>
                <a:lnTo>
                  <a:pt x="1048" y="3091"/>
                </a:lnTo>
                <a:lnTo>
                  <a:pt x="1052" y="3075"/>
                </a:lnTo>
                <a:lnTo>
                  <a:pt x="1054" y="3060"/>
                </a:lnTo>
                <a:lnTo>
                  <a:pt x="1057" y="3046"/>
                </a:lnTo>
                <a:lnTo>
                  <a:pt x="1058" y="3032"/>
                </a:lnTo>
                <a:lnTo>
                  <a:pt x="1057" y="3027"/>
                </a:lnTo>
                <a:lnTo>
                  <a:pt x="1054" y="3023"/>
                </a:lnTo>
                <a:lnTo>
                  <a:pt x="1048" y="3014"/>
                </a:lnTo>
                <a:lnTo>
                  <a:pt x="1041" y="3008"/>
                </a:lnTo>
                <a:lnTo>
                  <a:pt x="1033" y="3002"/>
                </a:lnTo>
                <a:lnTo>
                  <a:pt x="1019" y="2995"/>
                </a:lnTo>
                <a:lnTo>
                  <a:pt x="1012" y="2992"/>
                </a:lnTo>
                <a:lnTo>
                  <a:pt x="1021" y="2908"/>
                </a:lnTo>
                <a:lnTo>
                  <a:pt x="1036" y="2718"/>
                </a:lnTo>
                <a:lnTo>
                  <a:pt x="1036" y="2702"/>
                </a:lnTo>
                <a:lnTo>
                  <a:pt x="1035" y="2680"/>
                </a:lnTo>
                <a:lnTo>
                  <a:pt x="1031" y="2626"/>
                </a:lnTo>
                <a:lnTo>
                  <a:pt x="1026" y="2558"/>
                </a:lnTo>
                <a:lnTo>
                  <a:pt x="1026" y="2531"/>
                </a:lnTo>
                <a:lnTo>
                  <a:pt x="1015" y="2386"/>
                </a:lnTo>
                <a:lnTo>
                  <a:pt x="1005" y="2256"/>
                </a:lnTo>
                <a:lnTo>
                  <a:pt x="995" y="2169"/>
                </a:lnTo>
                <a:lnTo>
                  <a:pt x="993" y="2132"/>
                </a:lnTo>
                <a:lnTo>
                  <a:pt x="990" y="2097"/>
                </a:lnTo>
                <a:lnTo>
                  <a:pt x="988" y="2047"/>
                </a:lnTo>
                <a:lnTo>
                  <a:pt x="984" y="1932"/>
                </a:lnTo>
                <a:lnTo>
                  <a:pt x="984" y="1878"/>
                </a:lnTo>
                <a:lnTo>
                  <a:pt x="982" y="1720"/>
                </a:lnTo>
                <a:lnTo>
                  <a:pt x="974" y="1594"/>
                </a:lnTo>
                <a:lnTo>
                  <a:pt x="977" y="1560"/>
                </a:lnTo>
                <a:lnTo>
                  <a:pt x="974" y="1543"/>
                </a:lnTo>
                <a:lnTo>
                  <a:pt x="971" y="1529"/>
                </a:lnTo>
                <a:lnTo>
                  <a:pt x="967" y="1519"/>
                </a:lnTo>
                <a:lnTo>
                  <a:pt x="963" y="1513"/>
                </a:lnTo>
                <a:lnTo>
                  <a:pt x="941" y="1386"/>
                </a:lnTo>
                <a:lnTo>
                  <a:pt x="909" y="1343"/>
                </a:lnTo>
                <a:lnTo>
                  <a:pt x="909" y="1326"/>
                </a:lnTo>
                <a:lnTo>
                  <a:pt x="915" y="1317"/>
                </a:lnTo>
                <a:lnTo>
                  <a:pt x="915" y="1298"/>
                </a:lnTo>
                <a:lnTo>
                  <a:pt x="922" y="1298"/>
                </a:lnTo>
                <a:lnTo>
                  <a:pt x="925" y="1290"/>
                </a:lnTo>
                <a:lnTo>
                  <a:pt x="920" y="1249"/>
                </a:lnTo>
                <a:lnTo>
                  <a:pt x="925" y="1247"/>
                </a:lnTo>
                <a:lnTo>
                  <a:pt x="1012" y="1229"/>
                </a:lnTo>
                <a:lnTo>
                  <a:pt x="1041" y="1222"/>
                </a:lnTo>
                <a:lnTo>
                  <a:pt x="1093" y="1217"/>
                </a:lnTo>
                <a:lnTo>
                  <a:pt x="1104" y="1212"/>
                </a:lnTo>
                <a:lnTo>
                  <a:pt x="1115" y="1207"/>
                </a:lnTo>
                <a:lnTo>
                  <a:pt x="1131" y="1197"/>
                </a:lnTo>
                <a:lnTo>
                  <a:pt x="1141" y="1190"/>
                </a:lnTo>
                <a:lnTo>
                  <a:pt x="1144" y="1186"/>
                </a:lnTo>
                <a:lnTo>
                  <a:pt x="1147" y="1181"/>
                </a:lnTo>
                <a:lnTo>
                  <a:pt x="1148" y="1176"/>
                </a:lnTo>
                <a:lnTo>
                  <a:pt x="1152" y="1163"/>
                </a:lnTo>
                <a:lnTo>
                  <a:pt x="1154" y="1148"/>
                </a:lnTo>
                <a:lnTo>
                  <a:pt x="1155" y="1133"/>
                </a:lnTo>
                <a:lnTo>
                  <a:pt x="1155" y="1107"/>
                </a:lnTo>
                <a:lnTo>
                  <a:pt x="1155" y="1096"/>
                </a:lnTo>
                <a:close/>
                <a:moveTo>
                  <a:pt x="286" y="1152"/>
                </a:moveTo>
                <a:lnTo>
                  <a:pt x="284" y="1127"/>
                </a:lnTo>
                <a:lnTo>
                  <a:pt x="295" y="1109"/>
                </a:lnTo>
                <a:lnTo>
                  <a:pt x="295" y="1068"/>
                </a:lnTo>
                <a:lnTo>
                  <a:pt x="300" y="1056"/>
                </a:lnTo>
                <a:lnTo>
                  <a:pt x="301" y="1056"/>
                </a:lnTo>
                <a:lnTo>
                  <a:pt x="302" y="1057"/>
                </a:lnTo>
                <a:lnTo>
                  <a:pt x="304" y="1059"/>
                </a:lnTo>
                <a:lnTo>
                  <a:pt x="299" y="1107"/>
                </a:lnTo>
                <a:lnTo>
                  <a:pt x="295" y="1155"/>
                </a:lnTo>
                <a:lnTo>
                  <a:pt x="284" y="1189"/>
                </a:lnTo>
                <a:lnTo>
                  <a:pt x="286" y="1162"/>
                </a:lnTo>
                <a:lnTo>
                  <a:pt x="286" y="1152"/>
                </a:lnTo>
                <a:close/>
                <a:moveTo>
                  <a:pt x="190" y="1636"/>
                </a:moveTo>
                <a:lnTo>
                  <a:pt x="194" y="1631"/>
                </a:lnTo>
                <a:lnTo>
                  <a:pt x="203" y="1637"/>
                </a:lnTo>
                <a:lnTo>
                  <a:pt x="205" y="1657"/>
                </a:lnTo>
                <a:lnTo>
                  <a:pt x="201" y="1655"/>
                </a:lnTo>
                <a:lnTo>
                  <a:pt x="196" y="1653"/>
                </a:lnTo>
                <a:lnTo>
                  <a:pt x="193" y="1655"/>
                </a:lnTo>
                <a:lnTo>
                  <a:pt x="189" y="1657"/>
                </a:lnTo>
                <a:lnTo>
                  <a:pt x="190" y="1636"/>
                </a:lnTo>
                <a:close/>
                <a:moveTo>
                  <a:pt x="210" y="2070"/>
                </a:moveTo>
                <a:lnTo>
                  <a:pt x="219" y="1995"/>
                </a:lnTo>
                <a:lnTo>
                  <a:pt x="224" y="2028"/>
                </a:lnTo>
                <a:lnTo>
                  <a:pt x="210" y="2070"/>
                </a:lnTo>
                <a:close/>
                <a:moveTo>
                  <a:pt x="301" y="1489"/>
                </a:moveTo>
                <a:lnTo>
                  <a:pt x="293" y="1531"/>
                </a:lnTo>
                <a:lnTo>
                  <a:pt x="288" y="1552"/>
                </a:lnTo>
                <a:lnTo>
                  <a:pt x="268" y="1584"/>
                </a:lnTo>
                <a:lnTo>
                  <a:pt x="269" y="1649"/>
                </a:lnTo>
                <a:lnTo>
                  <a:pt x="254" y="1725"/>
                </a:lnTo>
                <a:lnTo>
                  <a:pt x="249" y="1794"/>
                </a:lnTo>
                <a:lnTo>
                  <a:pt x="231" y="1906"/>
                </a:lnTo>
                <a:lnTo>
                  <a:pt x="245" y="1796"/>
                </a:lnTo>
                <a:lnTo>
                  <a:pt x="240" y="1766"/>
                </a:lnTo>
                <a:lnTo>
                  <a:pt x="237" y="1759"/>
                </a:lnTo>
                <a:lnTo>
                  <a:pt x="235" y="1755"/>
                </a:lnTo>
                <a:lnTo>
                  <a:pt x="227" y="1746"/>
                </a:lnTo>
                <a:lnTo>
                  <a:pt x="228" y="1742"/>
                </a:lnTo>
                <a:lnTo>
                  <a:pt x="224" y="1741"/>
                </a:lnTo>
                <a:lnTo>
                  <a:pt x="224" y="1690"/>
                </a:lnTo>
                <a:lnTo>
                  <a:pt x="228" y="1688"/>
                </a:lnTo>
                <a:lnTo>
                  <a:pt x="233" y="1687"/>
                </a:lnTo>
                <a:lnTo>
                  <a:pt x="237" y="1685"/>
                </a:lnTo>
                <a:lnTo>
                  <a:pt x="242" y="1681"/>
                </a:lnTo>
                <a:lnTo>
                  <a:pt x="245" y="1677"/>
                </a:lnTo>
                <a:lnTo>
                  <a:pt x="246" y="1674"/>
                </a:lnTo>
                <a:lnTo>
                  <a:pt x="246" y="1639"/>
                </a:lnTo>
                <a:lnTo>
                  <a:pt x="251" y="1603"/>
                </a:lnTo>
                <a:lnTo>
                  <a:pt x="251" y="1577"/>
                </a:lnTo>
                <a:lnTo>
                  <a:pt x="259" y="1579"/>
                </a:lnTo>
                <a:lnTo>
                  <a:pt x="263" y="1575"/>
                </a:lnTo>
                <a:lnTo>
                  <a:pt x="268" y="1510"/>
                </a:lnTo>
                <a:lnTo>
                  <a:pt x="270" y="1512"/>
                </a:lnTo>
                <a:lnTo>
                  <a:pt x="277" y="1448"/>
                </a:lnTo>
                <a:lnTo>
                  <a:pt x="274" y="1444"/>
                </a:lnTo>
                <a:lnTo>
                  <a:pt x="277" y="1441"/>
                </a:lnTo>
                <a:lnTo>
                  <a:pt x="291" y="1476"/>
                </a:lnTo>
                <a:lnTo>
                  <a:pt x="307" y="1477"/>
                </a:lnTo>
                <a:lnTo>
                  <a:pt x="301" y="1489"/>
                </a:lnTo>
                <a:close/>
                <a:moveTo>
                  <a:pt x="952" y="1067"/>
                </a:moveTo>
                <a:lnTo>
                  <a:pt x="946" y="1068"/>
                </a:lnTo>
                <a:lnTo>
                  <a:pt x="932" y="1063"/>
                </a:lnTo>
                <a:lnTo>
                  <a:pt x="902" y="1059"/>
                </a:lnTo>
                <a:lnTo>
                  <a:pt x="894" y="1063"/>
                </a:lnTo>
                <a:lnTo>
                  <a:pt x="893" y="1032"/>
                </a:lnTo>
                <a:lnTo>
                  <a:pt x="883" y="1010"/>
                </a:lnTo>
                <a:lnTo>
                  <a:pt x="884" y="980"/>
                </a:lnTo>
                <a:lnTo>
                  <a:pt x="889" y="961"/>
                </a:lnTo>
                <a:lnTo>
                  <a:pt x="894" y="918"/>
                </a:lnTo>
                <a:lnTo>
                  <a:pt x="908" y="961"/>
                </a:lnTo>
                <a:lnTo>
                  <a:pt x="940" y="1025"/>
                </a:lnTo>
                <a:lnTo>
                  <a:pt x="953" y="1049"/>
                </a:lnTo>
                <a:lnTo>
                  <a:pt x="952" y="1067"/>
                </a:lnTo>
                <a:close/>
              </a:path>
            </a:pathLst>
          </a:custGeom>
          <a:solidFill>
            <a:srgbClr val="1C1C1C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5611" name="Freeform 12"/>
          <p:cNvSpPr>
            <a:spLocks/>
          </p:cNvSpPr>
          <p:nvPr/>
        </p:nvSpPr>
        <p:spPr bwMode="gray">
          <a:xfrm>
            <a:off x="2143125" y="2286000"/>
            <a:ext cx="661988" cy="1444625"/>
          </a:xfrm>
          <a:custGeom>
            <a:avLst/>
            <a:gdLst>
              <a:gd name="T0" fmla="*/ 318839 w 1416"/>
              <a:gd name="T1" fmla="*/ 163419 h 3094"/>
              <a:gd name="T2" fmla="*/ 336604 w 1416"/>
              <a:gd name="T3" fmla="*/ 112993 h 3094"/>
              <a:gd name="T4" fmla="*/ 308554 w 1416"/>
              <a:gd name="T5" fmla="*/ 18210 h 3094"/>
              <a:gd name="T6" fmla="*/ 191210 w 1416"/>
              <a:gd name="T7" fmla="*/ 55096 h 3094"/>
              <a:gd name="T8" fmla="*/ 154277 w 1416"/>
              <a:gd name="T9" fmla="*/ 162485 h 3094"/>
              <a:gd name="T10" fmla="*/ 149134 w 1416"/>
              <a:gd name="T11" fmla="*/ 210110 h 3094"/>
              <a:gd name="T12" fmla="*/ 19635 w 1416"/>
              <a:gd name="T13" fmla="*/ 385669 h 3094"/>
              <a:gd name="T14" fmla="*/ 58906 w 1416"/>
              <a:gd name="T15" fmla="*/ 464110 h 3094"/>
              <a:gd name="T16" fmla="*/ 185600 w 1416"/>
              <a:gd name="T17" fmla="*/ 515938 h 3094"/>
              <a:gd name="T18" fmla="*/ 58906 w 1416"/>
              <a:gd name="T19" fmla="*/ 410415 h 3094"/>
              <a:gd name="T20" fmla="*/ 162692 w 1416"/>
              <a:gd name="T21" fmla="*/ 305827 h 3094"/>
              <a:gd name="T22" fmla="*/ 224403 w 1416"/>
              <a:gd name="T23" fmla="*/ 446835 h 3094"/>
              <a:gd name="T24" fmla="*/ 157082 w 1416"/>
              <a:gd name="T25" fmla="*/ 565897 h 3094"/>
              <a:gd name="T26" fmla="*/ 160354 w 1416"/>
              <a:gd name="T27" fmla="*/ 785812 h 3094"/>
              <a:gd name="T28" fmla="*/ 215988 w 1416"/>
              <a:gd name="T29" fmla="*/ 942695 h 3094"/>
              <a:gd name="T30" fmla="*/ 199625 w 1416"/>
              <a:gd name="T31" fmla="*/ 1268132 h 3094"/>
              <a:gd name="T32" fmla="*/ 165497 w 1416"/>
              <a:gd name="T33" fmla="*/ 1299882 h 3094"/>
              <a:gd name="T34" fmla="*/ 175782 w 1416"/>
              <a:gd name="T35" fmla="*/ 1406805 h 3094"/>
              <a:gd name="T36" fmla="*/ 187937 w 1416"/>
              <a:gd name="T37" fmla="*/ 1381592 h 3094"/>
              <a:gd name="T38" fmla="*/ 201027 w 1416"/>
              <a:gd name="T39" fmla="*/ 1365717 h 3094"/>
              <a:gd name="T40" fmla="*/ 293594 w 1416"/>
              <a:gd name="T41" fmla="*/ 1444625 h 3094"/>
              <a:gd name="T42" fmla="*/ 297334 w 1416"/>
              <a:gd name="T43" fmla="*/ 1417544 h 3094"/>
              <a:gd name="T44" fmla="*/ 282373 w 1416"/>
              <a:gd name="T45" fmla="*/ 1360114 h 3094"/>
              <a:gd name="T46" fmla="*/ 289386 w 1416"/>
              <a:gd name="T47" fmla="*/ 1001993 h 3094"/>
              <a:gd name="T48" fmla="*/ 298736 w 1416"/>
              <a:gd name="T49" fmla="*/ 918882 h 3094"/>
              <a:gd name="T50" fmla="*/ 338474 w 1416"/>
              <a:gd name="T51" fmla="*/ 790015 h 3094"/>
              <a:gd name="T52" fmla="*/ 360914 w 1416"/>
              <a:gd name="T53" fmla="*/ 531346 h 3094"/>
              <a:gd name="T54" fmla="*/ 332864 w 1416"/>
              <a:gd name="T55" fmla="*/ 381000 h 3094"/>
              <a:gd name="T56" fmla="*/ 383355 w 1416"/>
              <a:gd name="T57" fmla="*/ 436096 h 3094"/>
              <a:gd name="T58" fmla="*/ 495556 w 1416"/>
              <a:gd name="T59" fmla="*/ 391272 h 3094"/>
              <a:gd name="T60" fmla="*/ 614302 w 1416"/>
              <a:gd name="T61" fmla="*/ 276412 h 3094"/>
              <a:gd name="T62" fmla="*/ 661053 w 1416"/>
              <a:gd name="T63" fmla="*/ 207776 h 3094"/>
              <a:gd name="T64" fmla="*/ 602147 w 1416"/>
              <a:gd name="T65" fmla="*/ 233923 h 3094"/>
              <a:gd name="T66" fmla="*/ 576902 w 1416"/>
              <a:gd name="T67" fmla="*/ 207776 h 3094"/>
              <a:gd name="T68" fmla="*/ 545579 w 1416"/>
              <a:gd name="T69" fmla="*/ 267540 h 3094"/>
              <a:gd name="T70" fmla="*/ 362317 w 1416"/>
              <a:gd name="T71" fmla="*/ 283415 h 3094"/>
              <a:gd name="T72" fmla="*/ 310424 w 1416"/>
              <a:gd name="T73" fmla="*/ 204974 h 3094"/>
              <a:gd name="T74" fmla="*/ 284711 w 1416"/>
              <a:gd name="T75" fmla="*/ 176493 h 3094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1416"/>
              <a:gd name="T115" fmla="*/ 0 h 3094"/>
              <a:gd name="T116" fmla="*/ 1416 w 1416"/>
              <a:gd name="T117" fmla="*/ 3094 h 3094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1416" h="3094">
                <a:moveTo>
                  <a:pt x="609" y="378"/>
                </a:moveTo>
                <a:cubicBezTo>
                  <a:pt x="609" y="378"/>
                  <a:pt x="645" y="364"/>
                  <a:pt x="682" y="350"/>
                </a:cubicBezTo>
                <a:cubicBezTo>
                  <a:pt x="672" y="314"/>
                  <a:pt x="692" y="278"/>
                  <a:pt x="692" y="278"/>
                </a:cubicBezTo>
                <a:cubicBezTo>
                  <a:pt x="698" y="260"/>
                  <a:pt x="715" y="264"/>
                  <a:pt x="720" y="242"/>
                </a:cubicBezTo>
                <a:cubicBezTo>
                  <a:pt x="746" y="212"/>
                  <a:pt x="730" y="180"/>
                  <a:pt x="720" y="146"/>
                </a:cubicBezTo>
                <a:cubicBezTo>
                  <a:pt x="732" y="106"/>
                  <a:pt x="703" y="61"/>
                  <a:pt x="660" y="39"/>
                </a:cubicBezTo>
                <a:cubicBezTo>
                  <a:pt x="617" y="10"/>
                  <a:pt x="531" y="0"/>
                  <a:pt x="483" y="16"/>
                </a:cubicBezTo>
                <a:cubicBezTo>
                  <a:pt x="435" y="32"/>
                  <a:pt x="422" y="83"/>
                  <a:pt x="409" y="118"/>
                </a:cubicBezTo>
                <a:lnTo>
                  <a:pt x="384" y="223"/>
                </a:lnTo>
                <a:cubicBezTo>
                  <a:pt x="384" y="223"/>
                  <a:pt x="376" y="324"/>
                  <a:pt x="330" y="348"/>
                </a:cubicBezTo>
                <a:cubicBezTo>
                  <a:pt x="386" y="358"/>
                  <a:pt x="415" y="391"/>
                  <a:pt x="415" y="391"/>
                </a:cubicBezTo>
                <a:lnTo>
                  <a:pt x="319" y="450"/>
                </a:lnTo>
                <a:lnTo>
                  <a:pt x="244" y="550"/>
                </a:lnTo>
                <a:lnTo>
                  <a:pt x="42" y="826"/>
                </a:lnTo>
                <a:cubicBezTo>
                  <a:pt x="2" y="886"/>
                  <a:pt x="0" y="892"/>
                  <a:pt x="4" y="907"/>
                </a:cubicBezTo>
                <a:cubicBezTo>
                  <a:pt x="8" y="922"/>
                  <a:pt x="70" y="943"/>
                  <a:pt x="126" y="994"/>
                </a:cubicBezTo>
                <a:lnTo>
                  <a:pt x="368" y="1150"/>
                </a:lnTo>
                <a:lnTo>
                  <a:pt x="397" y="1105"/>
                </a:lnTo>
                <a:lnTo>
                  <a:pt x="265" y="1008"/>
                </a:lnTo>
                <a:lnTo>
                  <a:pt x="126" y="879"/>
                </a:lnTo>
                <a:lnTo>
                  <a:pt x="147" y="841"/>
                </a:lnTo>
                <a:cubicBezTo>
                  <a:pt x="147" y="841"/>
                  <a:pt x="247" y="748"/>
                  <a:pt x="348" y="655"/>
                </a:cubicBezTo>
                <a:cubicBezTo>
                  <a:pt x="384" y="708"/>
                  <a:pt x="404" y="724"/>
                  <a:pt x="426" y="774"/>
                </a:cubicBezTo>
                <a:cubicBezTo>
                  <a:pt x="448" y="824"/>
                  <a:pt x="484" y="902"/>
                  <a:pt x="480" y="957"/>
                </a:cubicBezTo>
                <a:lnTo>
                  <a:pt x="399" y="1102"/>
                </a:lnTo>
                <a:lnTo>
                  <a:pt x="336" y="1212"/>
                </a:lnTo>
                <a:cubicBezTo>
                  <a:pt x="322" y="1244"/>
                  <a:pt x="314" y="1268"/>
                  <a:pt x="315" y="1293"/>
                </a:cubicBezTo>
                <a:cubicBezTo>
                  <a:pt x="316" y="1318"/>
                  <a:pt x="334" y="1618"/>
                  <a:pt x="343" y="1683"/>
                </a:cubicBezTo>
                <a:lnTo>
                  <a:pt x="367" y="1686"/>
                </a:lnTo>
                <a:cubicBezTo>
                  <a:pt x="367" y="1686"/>
                  <a:pt x="414" y="1852"/>
                  <a:pt x="462" y="2019"/>
                </a:cubicBezTo>
                <a:cubicBezTo>
                  <a:pt x="417" y="2130"/>
                  <a:pt x="413" y="2159"/>
                  <a:pt x="409" y="2274"/>
                </a:cubicBezTo>
                <a:cubicBezTo>
                  <a:pt x="405" y="2389"/>
                  <a:pt x="430" y="2635"/>
                  <a:pt x="427" y="2716"/>
                </a:cubicBezTo>
                <a:lnTo>
                  <a:pt x="402" y="2755"/>
                </a:lnTo>
                <a:lnTo>
                  <a:pt x="354" y="2784"/>
                </a:lnTo>
                <a:cubicBezTo>
                  <a:pt x="354" y="2784"/>
                  <a:pt x="347" y="2819"/>
                  <a:pt x="340" y="2854"/>
                </a:cubicBezTo>
                <a:cubicBezTo>
                  <a:pt x="375" y="2899"/>
                  <a:pt x="376" y="3013"/>
                  <a:pt x="376" y="3013"/>
                </a:cubicBezTo>
                <a:lnTo>
                  <a:pt x="393" y="3009"/>
                </a:lnTo>
                <a:lnTo>
                  <a:pt x="402" y="2959"/>
                </a:lnTo>
                <a:lnTo>
                  <a:pt x="424" y="2961"/>
                </a:lnTo>
                <a:lnTo>
                  <a:pt x="430" y="2925"/>
                </a:lnTo>
                <a:lnTo>
                  <a:pt x="487" y="3058"/>
                </a:lnTo>
                <a:cubicBezTo>
                  <a:pt x="520" y="3086"/>
                  <a:pt x="599" y="3091"/>
                  <a:pt x="628" y="3094"/>
                </a:cubicBezTo>
                <a:lnTo>
                  <a:pt x="661" y="3075"/>
                </a:lnTo>
                <a:lnTo>
                  <a:pt x="636" y="3036"/>
                </a:lnTo>
                <a:lnTo>
                  <a:pt x="690" y="3021"/>
                </a:lnTo>
                <a:lnTo>
                  <a:pt x="604" y="2913"/>
                </a:lnTo>
                <a:cubicBezTo>
                  <a:pt x="578" y="2861"/>
                  <a:pt x="574" y="2833"/>
                  <a:pt x="532" y="2710"/>
                </a:cubicBezTo>
                <a:cubicBezTo>
                  <a:pt x="534" y="2582"/>
                  <a:pt x="602" y="2260"/>
                  <a:pt x="619" y="2146"/>
                </a:cubicBezTo>
                <a:cubicBezTo>
                  <a:pt x="635" y="2031"/>
                  <a:pt x="634" y="2055"/>
                  <a:pt x="637" y="2025"/>
                </a:cubicBezTo>
                <a:cubicBezTo>
                  <a:pt x="640" y="1995"/>
                  <a:pt x="642" y="1980"/>
                  <a:pt x="639" y="1968"/>
                </a:cubicBezTo>
                <a:cubicBezTo>
                  <a:pt x="670" y="1830"/>
                  <a:pt x="702" y="1693"/>
                  <a:pt x="702" y="1693"/>
                </a:cubicBezTo>
                <a:lnTo>
                  <a:pt x="724" y="1692"/>
                </a:lnTo>
                <a:cubicBezTo>
                  <a:pt x="724" y="1692"/>
                  <a:pt x="763" y="1505"/>
                  <a:pt x="771" y="1413"/>
                </a:cubicBezTo>
                <a:cubicBezTo>
                  <a:pt x="779" y="1321"/>
                  <a:pt x="778" y="1218"/>
                  <a:pt x="772" y="1138"/>
                </a:cubicBezTo>
                <a:cubicBezTo>
                  <a:pt x="766" y="1082"/>
                  <a:pt x="745" y="994"/>
                  <a:pt x="735" y="934"/>
                </a:cubicBezTo>
                <a:lnTo>
                  <a:pt x="712" y="816"/>
                </a:lnTo>
                <a:lnTo>
                  <a:pt x="735" y="786"/>
                </a:lnTo>
                <a:lnTo>
                  <a:pt x="820" y="934"/>
                </a:lnTo>
                <a:cubicBezTo>
                  <a:pt x="849" y="968"/>
                  <a:pt x="867" y="1006"/>
                  <a:pt x="907" y="990"/>
                </a:cubicBezTo>
                <a:cubicBezTo>
                  <a:pt x="947" y="974"/>
                  <a:pt x="1004" y="894"/>
                  <a:pt x="1060" y="838"/>
                </a:cubicBezTo>
                <a:lnTo>
                  <a:pt x="1204" y="646"/>
                </a:lnTo>
                <a:cubicBezTo>
                  <a:pt x="1246" y="605"/>
                  <a:pt x="1286" y="608"/>
                  <a:pt x="1314" y="592"/>
                </a:cubicBezTo>
                <a:cubicBezTo>
                  <a:pt x="1342" y="576"/>
                  <a:pt x="1357" y="572"/>
                  <a:pt x="1374" y="547"/>
                </a:cubicBezTo>
                <a:cubicBezTo>
                  <a:pt x="1391" y="522"/>
                  <a:pt x="1416" y="462"/>
                  <a:pt x="1414" y="445"/>
                </a:cubicBezTo>
                <a:cubicBezTo>
                  <a:pt x="1401" y="435"/>
                  <a:pt x="1386" y="436"/>
                  <a:pt x="1365" y="445"/>
                </a:cubicBezTo>
                <a:lnTo>
                  <a:pt x="1288" y="501"/>
                </a:lnTo>
                <a:lnTo>
                  <a:pt x="1209" y="528"/>
                </a:lnTo>
                <a:lnTo>
                  <a:pt x="1234" y="445"/>
                </a:lnTo>
                <a:cubicBezTo>
                  <a:pt x="1231" y="435"/>
                  <a:pt x="1203" y="447"/>
                  <a:pt x="1192" y="468"/>
                </a:cubicBezTo>
                <a:lnTo>
                  <a:pt x="1167" y="573"/>
                </a:lnTo>
                <a:cubicBezTo>
                  <a:pt x="1117" y="639"/>
                  <a:pt x="957" y="856"/>
                  <a:pt x="892" y="862"/>
                </a:cubicBezTo>
                <a:cubicBezTo>
                  <a:pt x="852" y="790"/>
                  <a:pt x="801" y="672"/>
                  <a:pt x="775" y="607"/>
                </a:cubicBezTo>
                <a:cubicBezTo>
                  <a:pt x="751" y="543"/>
                  <a:pt x="766" y="508"/>
                  <a:pt x="747" y="480"/>
                </a:cubicBezTo>
                <a:cubicBezTo>
                  <a:pt x="728" y="449"/>
                  <a:pt x="683" y="452"/>
                  <a:pt x="664" y="439"/>
                </a:cubicBezTo>
                <a:cubicBezTo>
                  <a:pt x="645" y="426"/>
                  <a:pt x="643" y="412"/>
                  <a:pt x="634" y="402"/>
                </a:cubicBezTo>
                <a:lnTo>
                  <a:pt x="609" y="378"/>
                </a:lnTo>
                <a:close/>
              </a:path>
            </a:pathLst>
          </a:custGeom>
          <a:solidFill>
            <a:srgbClr val="08080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1149" name="Text Box 4"/>
          <p:cNvSpPr txBox="1">
            <a:spLocks noChangeArrowheads="1"/>
          </p:cNvSpPr>
          <p:nvPr/>
        </p:nvSpPr>
        <p:spPr bwMode="black">
          <a:xfrm>
            <a:off x="785813" y="4071938"/>
            <a:ext cx="3571875" cy="19177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kk-KZ" sz="2400">
                <a:solidFill>
                  <a:srgbClr val="3333FF"/>
                </a:solidFill>
                <a:latin typeface="Calibri" pitchFamily="34" charset="0"/>
                <a:cs typeface="Arial" charset="0"/>
              </a:rPr>
              <a:t>Вирусты тұрмыстық </a:t>
            </a:r>
          </a:p>
          <a:p>
            <a:pPr algn="ctr" eaLnBrk="0" hangingPunct="0">
              <a:defRPr/>
            </a:pPr>
            <a:r>
              <a:rPr lang="kk-KZ" sz="2400">
                <a:solidFill>
                  <a:srgbClr val="3333FF"/>
                </a:solidFill>
                <a:latin typeface="Calibri" pitchFamily="34" charset="0"/>
                <a:cs typeface="Arial" charset="0"/>
              </a:rPr>
              <a:t>Қатынас арқылы жұқтыру. Дұрыс емес ақпарат алу арқылы</a:t>
            </a:r>
          </a:p>
          <a:p>
            <a:pPr algn="ctr" eaLnBrk="0" hangingPunct="0">
              <a:defRPr/>
            </a:pPr>
            <a:endParaRPr lang="en-US" sz="2400">
              <a:solidFill>
                <a:srgbClr val="3333FF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91150" name="Text Box 4"/>
          <p:cNvSpPr txBox="1">
            <a:spLocks noChangeArrowheads="1"/>
          </p:cNvSpPr>
          <p:nvPr/>
        </p:nvSpPr>
        <p:spPr bwMode="black">
          <a:xfrm>
            <a:off x="5000625" y="4071938"/>
            <a:ext cx="3071813" cy="15525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kk-KZ" sz="2400">
                <a:solidFill>
                  <a:srgbClr val="3333FF"/>
                </a:solidFill>
                <a:latin typeface="Calibri" pitchFamily="34" charset="0"/>
                <a:cs typeface="Arial" charset="0"/>
              </a:rPr>
              <a:t>Инфекцияланған адамға дұрыс емес көз-қарастары.</a:t>
            </a:r>
            <a:r>
              <a:rPr lang="kk-KZ" sz="2400">
                <a:solidFill>
                  <a:srgbClr val="FFFFFF"/>
                </a:solidFill>
                <a:latin typeface="Calibri" pitchFamily="34" charset="0"/>
                <a:cs typeface="Arial" charset="0"/>
              </a:rPr>
              <a:t> </a:t>
            </a:r>
            <a:endParaRPr lang="en-US" sz="2400">
              <a:solidFill>
                <a:srgbClr val="FFFFFF"/>
              </a:solidFill>
              <a:latin typeface="Calibri" pitchFamily="34" charset="0"/>
              <a:cs typeface="Arial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2"/>
          <p:cNvSpPr>
            <a:spLocks noGrp="1" noChangeArrowheads="1"/>
          </p:cNvSpPr>
          <p:nvPr>
            <p:ph type="title"/>
          </p:nvPr>
        </p:nvSpPr>
        <p:spPr>
          <a:xfrm>
            <a:off x="1763713" y="98425"/>
            <a:ext cx="6846887" cy="1601788"/>
          </a:xfrm>
        </p:spPr>
        <p:txBody>
          <a:bodyPr/>
          <a:lstStyle/>
          <a:p>
            <a:pPr eaLnBrk="1" hangingPunct="1"/>
            <a:r>
              <a:rPr lang="kk-KZ" smtClean="0"/>
              <a:t>АҚТҚ ға шалдыққан адамдарға көз-қарастарың өзгер ді ме?  </a:t>
            </a:r>
            <a:endParaRPr lang="en-US" smtClean="0"/>
          </a:p>
        </p:txBody>
      </p:sp>
      <p:sp>
        <p:nvSpPr>
          <p:cNvPr id="115715" name="Oval 3"/>
          <p:cNvSpPr>
            <a:spLocks noChangeArrowheads="1"/>
          </p:cNvSpPr>
          <p:nvPr/>
        </p:nvSpPr>
        <p:spPr bwMode="gray">
          <a:xfrm>
            <a:off x="5199063" y="2065338"/>
            <a:ext cx="2971800" cy="2971800"/>
          </a:xfrm>
          <a:prstGeom prst="ellipse">
            <a:avLst/>
          </a:prstGeom>
          <a:noFill/>
          <a:ln w="38100">
            <a:solidFill>
              <a:schemeClr val="folHlink"/>
            </a:solidFill>
            <a:round/>
            <a:headEnd/>
            <a:tailEnd/>
          </a:ln>
          <a:effectLst>
            <a:outerShdw dist="35921" dir="2700000" algn="ctr" rotWithShape="0">
              <a:srgbClr val="080808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15716" name="Oval 4"/>
          <p:cNvSpPr>
            <a:spLocks noChangeArrowheads="1"/>
          </p:cNvSpPr>
          <p:nvPr/>
        </p:nvSpPr>
        <p:spPr bwMode="gray">
          <a:xfrm>
            <a:off x="785813" y="2000250"/>
            <a:ext cx="2971800" cy="2971800"/>
          </a:xfrm>
          <a:prstGeom prst="ellipse">
            <a:avLst/>
          </a:prstGeom>
          <a:noFill/>
          <a:ln w="38100" algn="ctr">
            <a:solidFill>
              <a:schemeClr val="accent2"/>
            </a:solidFill>
            <a:round/>
            <a:headEnd/>
            <a:tailEnd/>
          </a:ln>
          <a:effectLst>
            <a:outerShdw dist="35921" dir="2700000" algn="ctr" rotWithShape="0">
              <a:srgbClr val="080808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grpSp>
        <p:nvGrpSpPr>
          <p:cNvPr id="26628" name="Group 15"/>
          <p:cNvGrpSpPr>
            <a:grpSpLocks/>
          </p:cNvGrpSpPr>
          <p:nvPr/>
        </p:nvGrpSpPr>
        <p:grpSpPr bwMode="auto">
          <a:xfrm>
            <a:off x="1000125" y="1500188"/>
            <a:ext cx="1000125" cy="977900"/>
            <a:chOff x="480" y="1200"/>
            <a:chExt cx="1042" cy="1019"/>
          </a:xfrm>
        </p:grpSpPr>
        <p:grpSp>
          <p:nvGrpSpPr>
            <p:cNvPr id="26664" name="Group 16"/>
            <p:cNvGrpSpPr>
              <a:grpSpLocks/>
            </p:cNvGrpSpPr>
            <p:nvPr/>
          </p:nvGrpSpPr>
          <p:grpSpPr bwMode="auto">
            <a:xfrm>
              <a:off x="480" y="1200"/>
              <a:ext cx="1042" cy="1019"/>
              <a:chOff x="480" y="1200"/>
              <a:chExt cx="1042" cy="1019"/>
            </a:xfrm>
          </p:grpSpPr>
          <p:pic>
            <p:nvPicPr>
              <p:cNvPr id="26666" name="Picture 17" descr="circuler_1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gray">
              <a:xfrm>
                <a:off x="480" y="1200"/>
                <a:ext cx="1042" cy="10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" name="Oval 18"/>
              <p:cNvSpPr>
                <a:spLocks noChangeArrowheads="1"/>
              </p:cNvSpPr>
              <p:nvPr/>
            </p:nvSpPr>
            <p:spPr bwMode="gray">
              <a:xfrm>
                <a:off x="480" y="120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accent2"/>
                  </a:gs>
                  <a:gs pos="50000">
                    <a:schemeClr val="accent2">
                      <a:gamma/>
                      <a:shade val="46275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r>
                  <a:rPr lang="kk-KZ" b="0">
                    <a:latin typeface="Calibri" pitchFamily="34" charset="0"/>
                  </a:rPr>
                  <a:t>Өмір </a:t>
                </a:r>
              </a:p>
              <a:p>
                <a:pPr>
                  <a:defRPr/>
                </a:pPr>
                <a:r>
                  <a:rPr lang="kk-KZ" b="0">
                    <a:latin typeface="Calibri" pitchFamily="34" charset="0"/>
                  </a:rPr>
                  <a:t>сұру </a:t>
                </a:r>
                <a:endParaRPr lang="en-US" b="0">
                  <a:latin typeface="Calibri" pitchFamily="34" charset="0"/>
                </a:endParaRPr>
              </a:p>
            </p:txBody>
          </p:sp>
        </p:grpSp>
        <p:pic>
          <p:nvPicPr>
            <p:cNvPr id="26665" name="Picture 19" descr="Picture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gray">
            <a:xfrm>
              <a:off x="584" y="1210"/>
              <a:ext cx="823" cy="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6629" name="Group 45"/>
          <p:cNvGrpSpPr>
            <a:grpSpLocks/>
          </p:cNvGrpSpPr>
          <p:nvPr/>
        </p:nvGrpSpPr>
        <p:grpSpPr bwMode="auto">
          <a:xfrm>
            <a:off x="6786563" y="1571625"/>
            <a:ext cx="1143000" cy="977900"/>
            <a:chOff x="331" y="1200"/>
            <a:chExt cx="1191" cy="1019"/>
          </a:xfrm>
        </p:grpSpPr>
        <p:grpSp>
          <p:nvGrpSpPr>
            <p:cNvPr id="26660" name="Group 46"/>
            <p:cNvGrpSpPr>
              <a:grpSpLocks/>
            </p:cNvGrpSpPr>
            <p:nvPr/>
          </p:nvGrpSpPr>
          <p:grpSpPr bwMode="auto">
            <a:xfrm>
              <a:off x="331" y="1200"/>
              <a:ext cx="1191" cy="1019"/>
              <a:chOff x="331" y="1200"/>
              <a:chExt cx="1191" cy="1019"/>
            </a:xfrm>
          </p:grpSpPr>
          <p:pic>
            <p:nvPicPr>
              <p:cNvPr id="26662" name="Picture 47" descr="circuler_1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gray">
              <a:xfrm>
                <a:off x="480" y="1200"/>
                <a:ext cx="1042" cy="10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" name="Oval 48"/>
              <p:cNvSpPr>
                <a:spLocks noChangeArrowheads="1"/>
              </p:cNvSpPr>
              <p:nvPr/>
            </p:nvSpPr>
            <p:spPr bwMode="gray">
              <a:xfrm>
                <a:off x="331" y="1200"/>
                <a:ext cx="1191" cy="1019"/>
              </a:xfrm>
              <a:prstGeom prst="ellipse">
                <a:avLst/>
              </a:prstGeom>
              <a:gradFill rotWithShape="1">
                <a:gsLst>
                  <a:gs pos="0">
                    <a:schemeClr val="folHlink"/>
                  </a:gs>
                  <a:gs pos="50000">
                    <a:schemeClr val="folHlink">
                      <a:gamma/>
                      <a:shade val="54118"/>
                      <a:invGamma/>
                    </a:schemeClr>
                  </a:gs>
                  <a:gs pos="100000">
                    <a:schemeClr val="folHlink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r>
                  <a:rPr lang="kk-KZ" b="0">
                    <a:latin typeface="Calibri" pitchFamily="34" charset="0"/>
                  </a:rPr>
                  <a:t>Өлу</a:t>
                </a:r>
                <a:endParaRPr lang="en-US" b="0">
                  <a:latin typeface="Calibri" pitchFamily="34" charset="0"/>
                </a:endParaRPr>
              </a:p>
            </p:txBody>
          </p:sp>
        </p:grpSp>
        <p:pic>
          <p:nvPicPr>
            <p:cNvPr id="26661" name="Picture 49" descr="Picture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gray">
            <a:xfrm>
              <a:off x="584" y="1210"/>
              <a:ext cx="823" cy="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6630" name="Group 15"/>
          <p:cNvGrpSpPr>
            <a:grpSpLocks/>
          </p:cNvGrpSpPr>
          <p:nvPr/>
        </p:nvGrpSpPr>
        <p:grpSpPr bwMode="auto">
          <a:xfrm>
            <a:off x="857250" y="4572000"/>
            <a:ext cx="1428750" cy="977900"/>
            <a:chOff x="219" y="1200"/>
            <a:chExt cx="1303" cy="1019"/>
          </a:xfrm>
        </p:grpSpPr>
        <p:grpSp>
          <p:nvGrpSpPr>
            <p:cNvPr id="26656" name="Group 16"/>
            <p:cNvGrpSpPr>
              <a:grpSpLocks/>
            </p:cNvGrpSpPr>
            <p:nvPr/>
          </p:nvGrpSpPr>
          <p:grpSpPr bwMode="auto">
            <a:xfrm>
              <a:off x="219" y="1200"/>
              <a:ext cx="1303" cy="1019"/>
              <a:chOff x="219" y="1200"/>
              <a:chExt cx="1303" cy="1019"/>
            </a:xfrm>
          </p:grpSpPr>
          <p:pic>
            <p:nvPicPr>
              <p:cNvPr id="26658" name="Picture 17" descr="circuler_1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gray">
              <a:xfrm>
                <a:off x="480" y="1200"/>
                <a:ext cx="1042" cy="10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4" name="Oval 18"/>
              <p:cNvSpPr>
                <a:spLocks noChangeArrowheads="1"/>
              </p:cNvSpPr>
              <p:nvPr/>
            </p:nvSpPr>
            <p:spPr bwMode="gray">
              <a:xfrm>
                <a:off x="219" y="1200"/>
                <a:ext cx="1220" cy="1019"/>
              </a:xfrm>
              <a:prstGeom prst="ellipse">
                <a:avLst/>
              </a:prstGeom>
              <a:gradFill rotWithShape="1">
                <a:gsLst>
                  <a:gs pos="0">
                    <a:schemeClr val="accent2"/>
                  </a:gs>
                  <a:gs pos="50000">
                    <a:schemeClr val="accent2">
                      <a:gamma/>
                      <a:shade val="5607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r>
                  <a:rPr lang="kk-KZ" b="0">
                    <a:latin typeface="Calibri" pitchFamily="34" charset="0"/>
                  </a:rPr>
                  <a:t>Жеке өмір</a:t>
                </a:r>
              </a:p>
              <a:p>
                <a:pPr>
                  <a:defRPr/>
                </a:pPr>
                <a:r>
                  <a:rPr lang="kk-KZ" b="0">
                    <a:latin typeface="Calibri" pitchFamily="34" charset="0"/>
                  </a:rPr>
                  <a:t> сүру</a:t>
                </a:r>
                <a:endParaRPr lang="en-US" b="0">
                  <a:latin typeface="Calibri" pitchFamily="34" charset="0"/>
                </a:endParaRPr>
              </a:p>
            </p:txBody>
          </p:sp>
        </p:grpSp>
        <p:pic>
          <p:nvPicPr>
            <p:cNvPr id="26657" name="Picture 19" descr="Picture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gray">
            <a:xfrm>
              <a:off x="584" y="1210"/>
              <a:ext cx="823" cy="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6631" name="Group 15"/>
          <p:cNvGrpSpPr>
            <a:grpSpLocks/>
          </p:cNvGrpSpPr>
          <p:nvPr/>
        </p:nvGrpSpPr>
        <p:grpSpPr bwMode="auto">
          <a:xfrm>
            <a:off x="0" y="3071813"/>
            <a:ext cx="1143000" cy="977900"/>
            <a:chOff x="331" y="1200"/>
            <a:chExt cx="1191" cy="1019"/>
          </a:xfrm>
        </p:grpSpPr>
        <p:grpSp>
          <p:nvGrpSpPr>
            <p:cNvPr id="26652" name="Group 16"/>
            <p:cNvGrpSpPr>
              <a:grpSpLocks/>
            </p:cNvGrpSpPr>
            <p:nvPr/>
          </p:nvGrpSpPr>
          <p:grpSpPr bwMode="auto">
            <a:xfrm>
              <a:off x="331" y="1200"/>
              <a:ext cx="1191" cy="1019"/>
              <a:chOff x="331" y="1200"/>
              <a:chExt cx="1191" cy="1019"/>
            </a:xfrm>
          </p:grpSpPr>
          <p:pic>
            <p:nvPicPr>
              <p:cNvPr id="26654" name="Picture 17" descr="circuler_1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gray">
              <a:xfrm>
                <a:off x="480" y="1200"/>
                <a:ext cx="1042" cy="10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92882" name="Oval 18"/>
              <p:cNvSpPr>
                <a:spLocks noChangeArrowheads="1"/>
              </p:cNvSpPr>
              <p:nvPr/>
            </p:nvSpPr>
            <p:spPr bwMode="gray">
              <a:xfrm>
                <a:off x="331" y="1200"/>
                <a:ext cx="1184" cy="1019"/>
              </a:xfrm>
              <a:prstGeom prst="ellipse">
                <a:avLst/>
              </a:prstGeom>
              <a:gradFill rotWithShape="1">
                <a:gsLst>
                  <a:gs pos="0">
                    <a:schemeClr val="accent2"/>
                  </a:gs>
                  <a:gs pos="50000">
                    <a:schemeClr val="accent2">
                      <a:gamma/>
                      <a:shade val="5607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r>
                  <a:rPr lang="kk-KZ" b="0">
                    <a:latin typeface="Calibri" pitchFamily="34" charset="0"/>
                  </a:rPr>
                  <a:t>Білім алу </a:t>
                </a:r>
                <a:endParaRPr lang="en-US" b="0">
                  <a:latin typeface="Calibri" pitchFamily="34" charset="0"/>
                </a:endParaRPr>
              </a:p>
            </p:txBody>
          </p:sp>
        </p:grpSp>
        <p:pic>
          <p:nvPicPr>
            <p:cNvPr id="26653" name="Picture 19" descr="Picture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gray">
            <a:xfrm>
              <a:off x="584" y="1210"/>
              <a:ext cx="823" cy="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6632" name="Group 45"/>
          <p:cNvGrpSpPr>
            <a:grpSpLocks/>
          </p:cNvGrpSpPr>
          <p:nvPr/>
        </p:nvGrpSpPr>
        <p:grpSpPr bwMode="auto">
          <a:xfrm>
            <a:off x="6858000" y="4643438"/>
            <a:ext cx="1428750" cy="1285875"/>
            <a:chOff x="480" y="1200"/>
            <a:chExt cx="1042" cy="1019"/>
          </a:xfrm>
        </p:grpSpPr>
        <p:grpSp>
          <p:nvGrpSpPr>
            <p:cNvPr id="26648" name="Group 46"/>
            <p:cNvGrpSpPr>
              <a:grpSpLocks/>
            </p:cNvGrpSpPr>
            <p:nvPr/>
          </p:nvGrpSpPr>
          <p:grpSpPr bwMode="auto">
            <a:xfrm>
              <a:off x="480" y="1200"/>
              <a:ext cx="1042" cy="1019"/>
              <a:chOff x="480" y="1200"/>
              <a:chExt cx="1042" cy="1019"/>
            </a:xfrm>
          </p:grpSpPr>
          <p:pic>
            <p:nvPicPr>
              <p:cNvPr id="26650" name="Picture 47" descr="circuler_1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gray">
              <a:xfrm>
                <a:off x="480" y="1200"/>
                <a:ext cx="1042" cy="10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5" name="Oval 48"/>
              <p:cNvSpPr>
                <a:spLocks noChangeArrowheads="1"/>
              </p:cNvSpPr>
              <p:nvPr/>
            </p:nvSpPr>
            <p:spPr bwMode="gray">
              <a:xfrm>
                <a:off x="480" y="120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folHlink"/>
                  </a:gs>
                  <a:gs pos="50000">
                    <a:schemeClr val="folHlink">
                      <a:gamma/>
                      <a:shade val="54118"/>
                      <a:invGamma/>
                    </a:schemeClr>
                  </a:gs>
                  <a:gs pos="100000">
                    <a:schemeClr val="folHlink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r>
                  <a:rPr lang="kk-KZ" b="0">
                    <a:latin typeface="Calibri" pitchFamily="34" charset="0"/>
                  </a:rPr>
                  <a:t>Сол керек  </a:t>
                </a:r>
                <a:endParaRPr lang="en-US" b="0">
                  <a:latin typeface="Calibri" pitchFamily="34" charset="0"/>
                </a:endParaRPr>
              </a:p>
            </p:txBody>
          </p:sp>
        </p:grpSp>
        <p:pic>
          <p:nvPicPr>
            <p:cNvPr id="26649" name="Picture 49" descr="Picture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gray">
            <a:xfrm>
              <a:off x="584" y="1210"/>
              <a:ext cx="823" cy="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6633" name="Group 45"/>
          <p:cNvGrpSpPr>
            <a:grpSpLocks/>
          </p:cNvGrpSpPr>
          <p:nvPr/>
        </p:nvGrpSpPr>
        <p:grpSpPr bwMode="auto">
          <a:xfrm>
            <a:off x="7572375" y="2714625"/>
            <a:ext cx="1571625" cy="1428750"/>
            <a:chOff x="78" y="1200"/>
            <a:chExt cx="1444" cy="1019"/>
          </a:xfrm>
        </p:grpSpPr>
        <p:grpSp>
          <p:nvGrpSpPr>
            <p:cNvPr id="26644" name="Group 46"/>
            <p:cNvGrpSpPr>
              <a:grpSpLocks/>
            </p:cNvGrpSpPr>
            <p:nvPr/>
          </p:nvGrpSpPr>
          <p:grpSpPr bwMode="auto">
            <a:xfrm>
              <a:off x="78" y="1200"/>
              <a:ext cx="1444" cy="1019"/>
              <a:chOff x="78" y="1200"/>
              <a:chExt cx="1444" cy="1019"/>
            </a:xfrm>
          </p:grpSpPr>
          <p:pic>
            <p:nvPicPr>
              <p:cNvPr id="26646" name="Picture 47" descr="circuler_1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gray">
              <a:xfrm>
                <a:off x="480" y="1200"/>
                <a:ext cx="1042" cy="10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92912" name="Oval 48"/>
              <p:cNvSpPr>
                <a:spLocks noChangeArrowheads="1"/>
              </p:cNvSpPr>
              <p:nvPr/>
            </p:nvSpPr>
            <p:spPr bwMode="gray">
              <a:xfrm>
                <a:off x="78" y="1200"/>
                <a:ext cx="1437" cy="1019"/>
              </a:xfrm>
              <a:prstGeom prst="ellipse">
                <a:avLst/>
              </a:prstGeom>
              <a:gradFill rotWithShape="1">
                <a:gsLst>
                  <a:gs pos="0">
                    <a:schemeClr val="folHlink"/>
                  </a:gs>
                  <a:gs pos="50000">
                    <a:schemeClr val="folHlink">
                      <a:gamma/>
                      <a:shade val="54118"/>
                      <a:invGamma/>
                    </a:schemeClr>
                  </a:gs>
                  <a:gs pos="100000">
                    <a:schemeClr val="folHlink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r>
                  <a:rPr lang="kk-KZ" b="0">
                    <a:latin typeface="Calibri" pitchFamily="34" charset="0"/>
                  </a:rPr>
                  <a:t>Жабық өмір </a:t>
                </a:r>
              </a:p>
              <a:p>
                <a:pPr>
                  <a:defRPr/>
                </a:pPr>
                <a:r>
                  <a:rPr lang="kk-KZ" b="0">
                    <a:latin typeface="Calibri" pitchFamily="34" charset="0"/>
                  </a:rPr>
                  <a:t>сұру</a:t>
                </a:r>
                <a:endParaRPr lang="en-US" b="0">
                  <a:latin typeface="Calibri" pitchFamily="34" charset="0"/>
                </a:endParaRPr>
              </a:p>
            </p:txBody>
          </p:sp>
        </p:grpSp>
        <p:pic>
          <p:nvPicPr>
            <p:cNvPr id="26645" name="Picture 49" descr="Picture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gray">
            <a:xfrm>
              <a:off x="584" y="1210"/>
              <a:ext cx="823" cy="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6634" name="AutoShape 44"/>
          <p:cNvSpPr>
            <a:spLocks noChangeArrowheads="1"/>
          </p:cNvSpPr>
          <p:nvPr/>
        </p:nvSpPr>
        <p:spPr bwMode="gray">
          <a:xfrm>
            <a:off x="3643313" y="1857375"/>
            <a:ext cx="1371600" cy="1162050"/>
          </a:xfrm>
          <a:custGeom>
            <a:avLst/>
            <a:gdLst>
              <a:gd name="T0" fmla="*/ 35391093 w 21600"/>
              <a:gd name="T1" fmla="*/ 549929 h 21600"/>
              <a:gd name="T2" fmla="*/ 5491924 w 21600"/>
              <a:gd name="T3" fmla="*/ 29186018 h 21600"/>
              <a:gd name="T4" fmla="*/ 37407217 w 21600"/>
              <a:gd name="T5" fmla="*/ 8141613 h 21600"/>
              <a:gd name="T6" fmla="*/ 92507878 w 21600"/>
              <a:gd name="T7" fmla="*/ 14179110 h 21600"/>
              <a:gd name="T8" fmla="*/ 84983702 w 21600"/>
              <a:gd name="T9" fmla="*/ 29785173 h 21600"/>
              <a:gd name="T10" fmla="*/ 63237738 w 21600"/>
              <a:gd name="T11" fmla="*/ 24387285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8112" y="7246"/>
                </a:moveTo>
                <a:cubicBezTo>
                  <a:pt x="16751" y="4446"/>
                  <a:pt x="13912" y="2670"/>
                  <a:pt x="10800" y="2670"/>
                </a:cubicBezTo>
                <a:cubicBezTo>
                  <a:pt x="6548" y="2669"/>
                  <a:pt x="3014" y="5945"/>
                  <a:pt x="2693" y="10185"/>
                </a:cubicBezTo>
                <a:lnTo>
                  <a:pt x="30" y="9983"/>
                </a:lnTo>
                <a:cubicBezTo>
                  <a:pt x="458" y="4351"/>
                  <a:pt x="5152" y="-1"/>
                  <a:pt x="10800" y="0"/>
                </a:cubicBezTo>
                <a:cubicBezTo>
                  <a:pt x="14934" y="0"/>
                  <a:pt x="18706" y="2360"/>
                  <a:pt x="20513" y="6079"/>
                </a:cubicBezTo>
                <a:lnTo>
                  <a:pt x="22942" y="4899"/>
                </a:lnTo>
                <a:lnTo>
                  <a:pt x="21076" y="10291"/>
                </a:lnTo>
                <a:lnTo>
                  <a:pt x="15683" y="8426"/>
                </a:lnTo>
                <a:lnTo>
                  <a:pt x="18112" y="7246"/>
                </a:lnTo>
                <a:close/>
              </a:path>
            </a:pathLst>
          </a:custGeom>
          <a:solidFill>
            <a:schemeClr val="accent2">
              <a:alpha val="79999"/>
            </a:schemeClr>
          </a:solidFill>
          <a:ln w="9525" cap="rnd">
            <a:noFill/>
            <a:prstDash val="sysDot"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6635" name="Group 45"/>
          <p:cNvGrpSpPr>
            <a:grpSpLocks/>
          </p:cNvGrpSpPr>
          <p:nvPr/>
        </p:nvGrpSpPr>
        <p:grpSpPr bwMode="auto">
          <a:xfrm>
            <a:off x="4543425" y="2500313"/>
            <a:ext cx="3314700" cy="2143125"/>
            <a:chOff x="480" y="336"/>
            <a:chExt cx="1486" cy="884"/>
          </a:xfrm>
        </p:grpSpPr>
        <p:sp>
          <p:nvSpPr>
            <p:cNvPr id="115758" name="AutoShape 46"/>
            <p:cNvSpPr>
              <a:spLocks noChangeArrowheads="1"/>
            </p:cNvSpPr>
            <p:nvPr/>
          </p:nvSpPr>
          <p:spPr bwMode="gray">
            <a:xfrm>
              <a:off x="480" y="336"/>
              <a:ext cx="1486" cy="884"/>
            </a:xfrm>
            <a:prstGeom prst="homePlate">
              <a:avLst>
                <a:gd name="adj" fmla="val 42025"/>
              </a:avLst>
            </a:prstGeom>
            <a:gradFill rotWithShape="1">
              <a:gsLst>
                <a:gs pos="0">
                  <a:schemeClr val="folHlink">
                    <a:gamma/>
                    <a:tint val="41176"/>
                    <a:invGamma/>
                  </a:schemeClr>
                </a:gs>
                <a:gs pos="100000">
                  <a:schemeClr val="folHlink"/>
                </a:gs>
              </a:gsLst>
              <a:lin ang="18900000" scaled="1"/>
            </a:gradFill>
            <a:ln w="25400" algn="ctr">
              <a:solidFill>
                <a:srgbClr val="F8F8F8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5759" name="AutoShape 47"/>
            <p:cNvSpPr>
              <a:spLocks noChangeArrowheads="1"/>
            </p:cNvSpPr>
            <p:nvPr/>
          </p:nvSpPr>
          <p:spPr bwMode="gray">
            <a:xfrm>
              <a:off x="529" y="371"/>
              <a:ext cx="1375" cy="811"/>
            </a:xfrm>
            <a:prstGeom prst="homePlate">
              <a:avLst>
                <a:gd name="adj" fmla="val 42386"/>
              </a:avLst>
            </a:prstGeom>
            <a:gradFill rotWithShape="1">
              <a:gsLst>
                <a:gs pos="0">
                  <a:schemeClr val="folHlink">
                    <a:gamma/>
                    <a:shade val="69804"/>
                    <a:invGamma/>
                  </a:schemeClr>
                </a:gs>
                <a:gs pos="100000">
                  <a:schemeClr val="folHlink"/>
                </a:gs>
              </a:gsLst>
              <a:lin ang="18900000" scaled="1"/>
            </a:gradFill>
            <a:ln w="12700" algn="ctr">
              <a:solidFill>
                <a:srgbClr val="F8F8F8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grpSp>
        <p:nvGrpSpPr>
          <p:cNvPr id="26636" name="Group 48"/>
          <p:cNvGrpSpPr>
            <a:grpSpLocks/>
          </p:cNvGrpSpPr>
          <p:nvPr/>
        </p:nvGrpSpPr>
        <p:grpSpPr bwMode="auto">
          <a:xfrm flipH="1">
            <a:off x="1143000" y="2500313"/>
            <a:ext cx="3352800" cy="2214562"/>
            <a:chOff x="480" y="336"/>
            <a:chExt cx="1486" cy="884"/>
          </a:xfrm>
        </p:grpSpPr>
        <p:sp>
          <p:nvSpPr>
            <p:cNvPr id="115761" name="AutoShape 49"/>
            <p:cNvSpPr>
              <a:spLocks noChangeArrowheads="1"/>
            </p:cNvSpPr>
            <p:nvPr/>
          </p:nvSpPr>
          <p:spPr bwMode="gray">
            <a:xfrm>
              <a:off x="480" y="336"/>
              <a:ext cx="1486" cy="884"/>
            </a:xfrm>
            <a:prstGeom prst="homePlate">
              <a:avLst>
                <a:gd name="adj" fmla="val 42025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tint val="50980"/>
                    <a:invGamma/>
                  </a:schemeClr>
                </a:gs>
              </a:gsLst>
              <a:lin ang="2700000" scaled="1"/>
            </a:gradFill>
            <a:ln w="25400" algn="ctr">
              <a:solidFill>
                <a:srgbClr val="F8F8F8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5762" name="AutoShape 50"/>
            <p:cNvSpPr>
              <a:spLocks noChangeArrowheads="1"/>
            </p:cNvSpPr>
            <p:nvPr/>
          </p:nvSpPr>
          <p:spPr bwMode="gray">
            <a:xfrm>
              <a:off x="529" y="371"/>
              <a:ext cx="1375" cy="811"/>
            </a:xfrm>
            <a:prstGeom prst="homePlate">
              <a:avLst>
                <a:gd name="adj" fmla="val 42386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12700" algn="ctr">
              <a:solidFill>
                <a:srgbClr val="F8F8F8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15763" name="Text Box 8"/>
          <p:cNvSpPr txBox="1">
            <a:spLocks noChangeArrowheads="1"/>
          </p:cNvSpPr>
          <p:nvPr/>
        </p:nvSpPr>
        <p:spPr bwMode="white">
          <a:xfrm>
            <a:off x="1500188" y="2786063"/>
            <a:ext cx="3000375" cy="15525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000000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kk-KZ" sz="2400">
                <a:solidFill>
                  <a:srgbClr val="F8F8F8"/>
                </a:solidFill>
                <a:latin typeface="Calibri" pitchFamily="34" charset="0"/>
              </a:rPr>
              <a:t>АҚТҚға шалдыққан адамдардың құқықтарын  қорғайсыз ба </a:t>
            </a:r>
            <a:endParaRPr lang="en-US" sz="2400">
              <a:solidFill>
                <a:srgbClr val="F8F8F8"/>
              </a:solidFill>
              <a:latin typeface="Calibri" pitchFamily="34" charset="0"/>
            </a:endParaRPr>
          </a:p>
        </p:txBody>
      </p:sp>
      <p:sp>
        <p:nvSpPr>
          <p:cNvPr id="115764" name="Text Box 8"/>
          <p:cNvSpPr txBox="1">
            <a:spLocks noChangeArrowheads="1"/>
          </p:cNvSpPr>
          <p:nvPr/>
        </p:nvSpPr>
        <p:spPr bwMode="white">
          <a:xfrm>
            <a:off x="4670425" y="2714625"/>
            <a:ext cx="2759075" cy="19177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000000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kk-KZ" sz="2400">
                <a:solidFill>
                  <a:srgbClr val="F8F8F8"/>
                </a:solidFill>
                <a:latin typeface="Calibri" pitchFamily="34" charset="0"/>
              </a:rPr>
              <a:t>АҚТҚға шалдыққан адамдардың проблемаларына еш қатысым жоқ</a:t>
            </a:r>
            <a:endParaRPr lang="en-US" sz="2400">
              <a:solidFill>
                <a:srgbClr val="F8F8F8"/>
              </a:solidFill>
              <a:latin typeface="Calibri" pitchFamily="34" charset="0"/>
            </a:endParaRPr>
          </a:p>
        </p:txBody>
      </p:sp>
      <p:sp>
        <p:nvSpPr>
          <p:cNvPr id="26639" name="AutoShape 55"/>
          <p:cNvSpPr>
            <a:spLocks noChangeArrowheads="1"/>
          </p:cNvSpPr>
          <p:nvPr/>
        </p:nvSpPr>
        <p:spPr bwMode="gray">
          <a:xfrm flipH="1" flipV="1">
            <a:off x="4000500" y="4071938"/>
            <a:ext cx="1371600" cy="1162050"/>
          </a:xfrm>
          <a:custGeom>
            <a:avLst/>
            <a:gdLst>
              <a:gd name="T0" fmla="*/ 36967671 w 21600"/>
              <a:gd name="T1" fmla="*/ 355985 h 21600"/>
              <a:gd name="T2" fmla="*/ 5806440 w 21600"/>
              <a:gd name="T3" fmla="*/ 27186049 h 21600"/>
              <a:gd name="T4" fmla="*/ 38596699 w 21600"/>
              <a:gd name="T5" fmla="*/ 7996949 h 21600"/>
              <a:gd name="T6" fmla="*/ 92507878 w 21600"/>
              <a:gd name="T7" fmla="*/ 14179110 h 21600"/>
              <a:gd name="T8" fmla="*/ 84983702 w 21600"/>
              <a:gd name="T9" fmla="*/ 29785173 h 21600"/>
              <a:gd name="T10" fmla="*/ 63237738 w 21600"/>
              <a:gd name="T11" fmla="*/ 24387285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8112" y="7246"/>
                </a:moveTo>
                <a:cubicBezTo>
                  <a:pt x="16751" y="4446"/>
                  <a:pt x="13912" y="2670"/>
                  <a:pt x="10800" y="2670"/>
                </a:cubicBezTo>
                <a:cubicBezTo>
                  <a:pt x="6776" y="2669"/>
                  <a:pt x="3358" y="5613"/>
                  <a:pt x="2760" y="9591"/>
                </a:cubicBezTo>
                <a:lnTo>
                  <a:pt x="119" y="9195"/>
                </a:lnTo>
                <a:cubicBezTo>
                  <a:pt x="914" y="3909"/>
                  <a:pt x="5455" y="-1"/>
                  <a:pt x="10800" y="0"/>
                </a:cubicBezTo>
                <a:cubicBezTo>
                  <a:pt x="14934" y="0"/>
                  <a:pt x="18706" y="2360"/>
                  <a:pt x="20513" y="6079"/>
                </a:cubicBezTo>
                <a:lnTo>
                  <a:pt x="22942" y="4899"/>
                </a:lnTo>
                <a:lnTo>
                  <a:pt x="21076" y="10291"/>
                </a:lnTo>
                <a:lnTo>
                  <a:pt x="15683" y="8426"/>
                </a:lnTo>
                <a:lnTo>
                  <a:pt x="18112" y="7246"/>
                </a:lnTo>
                <a:close/>
              </a:path>
            </a:pathLst>
          </a:custGeom>
          <a:solidFill>
            <a:schemeClr val="folHlink">
              <a:alpha val="79999"/>
            </a:schemeClr>
          </a:solidFill>
          <a:ln w="9525" cap="rnd">
            <a:noFill/>
            <a:prstDash val="sysDot"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WordArt 2"/>
          <p:cNvSpPr>
            <a:spLocks noChangeArrowheads="1" noChangeShapeType="1" noTextEdit="1"/>
          </p:cNvSpPr>
          <p:nvPr/>
        </p:nvSpPr>
        <p:spPr bwMode="gray">
          <a:xfrm>
            <a:off x="1071563" y="500063"/>
            <a:ext cx="5857875" cy="977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1574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chemeClr val="tx2"/>
                </a:solidFill>
                <a:effectLst>
                  <a:outerShdw dist="28398" dir="3806097" algn="ctr" rotWithShape="0">
                    <a:schemeClr val="bg2">
                      <a:alpha val="50000"/>
                    </a:schemeClr>
                  </a:outerShdw>
                </a:effectLst>
                <a:latin typeface="Verdana"/>
              </a:rPr>
              <a:t>Назарыңызға рахмет!</a:t>
            </a: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582TGp_GoUp_light">
  <a:themeElements>
    <a:clrScheme name="Default Design 3">
      <a:dk1>
        <a:srgbClr val="000000"/>
      </a:dk1>
      <a:lt1>
        <a:srgbClr val="FFFFFF"/>
      </a:lt1>
      <a:dk2>
        <a:srgbClr val="333300"/>
      </a:dk2>
      <a:lt2>
        <a:srgbClr val="4D4D4D"/>
      </a:lt2>
      <a:accent1>
        <a:srgbClr val="F5B80B"/>
      </a:accent1>
      <a:accent2>
        <a:srgbClr val="6292C6"/>
      </a:accent2>
      <a:accent3>
        <a:srgbClr val="FFFFFF"/>
      </a:accent3>
      <a:accent4>
        <a:srgbClr val="000000"/>
      </a:accent4>
      <a:accent5>
        <a:srgbClr val="F9D8AA"/>
      </a:accent5>
      <a:accent6>
        <a:srgbClr val="5884B3"/>
      </a:accent6>
      <a:hlink>
        <a:srgbClr val="74BD43"/>
      </a:hlink>
      <a:folHlink>
        <a:srgbClr val="C4B798"/>
      </a:folHlink>
    </a:clrScheme>
    <a:fontScheme name="Default Design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4D4D4D"/>
        </a:lt2>
        <a:accent1>
          <a:srgbClr val="3CC2B5"/>
        </a:accent1>
        <a:accent2>
          <a:srgbClr val="81A551"/>
        </a:accent2>
        <a:accent3>
          <a:srgbClr val="FFFFFF"/>
        </a:accent3>
        <a:accent4>
          <a:srgbClr val="000000"/>
        </a:accent4>
        <a:accent5>
          <a:srgbClr val="AFDDD7"/>
        </a:accent5>
        <a:accent6>
          <a:srgbClr val="749549"/>
        </a:accent6>
        <a:hlink>
          <a:srgbClr val="F1B50D"/>
        </a:hlink>
        <a:folHlink>
          <a:srgbClr val="15ACE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253451"/>
        </a:dk2>
        <a:lt2>
          <a:srgbClr val="4D4D4D"/>
        </a:lt2>
        <a:accent1>
          <a:srgbClr val="88B43A"/>
        </a:accent1>
        <a:accent2>
          <a:srgbClr val="D0C644"/>
        </a:accent2>
        <a:accent3>
          <a:srgbClr val="FFFFFF"/>
        </a:accent3>
        <a:accent4>
          <a:srgbClr val="000000"/>
        </a:accent4>
        <a:accent5>
          <a:srgbClr val="C3D6AE"/>
        </a:accent5>
        <a:accent6>
          <a:srgbClr val="BCB33D"/>
        </a:accent6>
        <a:hlink>
          <a:srgbClr val="DD93B4"/>
        </a:hlink>
        <a:folHlink>
          <a:srgbClr val="87A5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333300"/>
        </a:dk2>
        <a:lt2>
          <a:srgbClr val="4D4D4D"/>
        </a:lt2>
        <a:accent1>
          <a:srgbClr val="F5B80B"/>
        </a:accent1>
        <a:accent2>
          <a:srgbClr val="6292C6"/>
        </a:accent2>
        <a:accent3>
          <a:srgbClr val="FFFFFF"/>
        </a:accent3>
        <a:accent4>
          <a:srgbClr val="000000"/>
        </a:accent4>
        <a:accent5>
          <a:srgbClr val="F9D8AA"/>
        </a:accent5>
        <a:accent6>
          <a:srgbClr val="5884B3"/>
        </a:accent6>
        <a:hlink>
          <a:srgbClr val="74BD43"/>
        </a:hlink>
        <a:folHlink>
          <a:srgbClr val="C4B79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582TGp_GoUp_light</Template>
  <TotalTime>352</TotalTime>
  <Words>271</Words>
  <Application>Microsoft Office PowerPoint</Application>
  <PresentationFormat>Экран (4:3)</PresentationFormat>
  <Paragraphs>82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Шаблон оформления</vt:lpstr>
      </vt:variant>
      <vt:variant>
        <vt:i4>16</vt:i4>
      </vt:variant>
      <vt:variant>
        <vt:lpstr>Заголовки слайдов</vt:lpstr>
      </vt:variant>
      <vt:variant>
        <vt:i4>9</vt:i4>
      </vt:variant>
    </vt:vector>
  </HeadingPairs>
  <TitlesOfParts>
    <vt:vector size="28" baseType="lpstr">
      <vt:lpstr>Arial</vt:lpstr>
      <vt:lpstr>Calibri</vt:lpstr>
      <vt:lpstr>Wingdings</vt:lpstr>
      <vt:lpstr>582TGp_GoUp_light</vt:lpstr>
      <vt:lpstr>582TGp_GoUp_light</vt:lpstr>
      <vt:lpstr>582TGp_GoUp_light</vt:lpstr>
      <vt:lpstr>582TGp_GoUp_light</vt:lpstr>
      <vt:lpstr>582TGp_GoUp_light</vt:lpstr>
      <vt:lpstr>582TGp_GoUp_light</vt:lpstr>
      <vt:lpstr>582TGp_GoUp_light</vt:lpstr>
      <vt:lpstr>582TGp_GoUp_light</vt:lpstr>
      <vt:lpstr>582TGp_GoUp_light</vt:lpstr>
      <vt:lpstr>582TGp_GoUp_light</vt:lpstr>
      <vt:lpstr>582TGp_GoUp_light</vt:lpstr>
      <vt:lpstr>582TGp_GoUp_light</vt:lpstr>
      <vt:lpstr>582TGp_GoUp_light</vt:lpstr>
      <vt:lpstr>582TGp_GoUp_light</vt:lpstr>
      <vt:lpstr>582TGp_GoUp_light</vt:lpstr>
      <vt:lpstr>582TGp_GoUp_light</vt:lpstr>
      <vt:lpstr>Слайд 1</vt:lpstr>
      <vt:lpstr>  Мақсаты: АҚТҚ ға шалдыққан адамдардың дискриминациялауын және стигмасын алдын алу  Шарттары:  </vt:lpstr>
      <vt:lpstr>   15 Бап. АҚТҚға шалдыққан адамдардың құқықтары мен міндеттері.     </vt:lpstr>
      <vt:lpstr>Ситуациялық есептер  </vt:lpstr>
      <vt:lpstr>Өз таңдауыңды жаса</vt:lpstr>
      <vt:lpstr>Барлығының құқығы бар ...</vt:lpstr>
      <vt:lpstr>Дискриминация себептері</vt:lpstr>
      <vt:lpstr>АҚТҚ ға шалдыққан адамдарға көз-қарастарың өзгер ді ме?  </vt:lpstr>
      <vt:lpstr>Слайд 9</vt:lpstr>
    </vt:vector>
  </TitlesOfParts>
  <Company>Балакина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АҚТҚ инфекциясына шалдыққан адамдарға кемшілік көрсету  Дискриминация ВИЧ инфицированных   </dc:title>
  <dc:creator>Сауле</dc:creator>
  <cp:lastModifiedBy>Пользователь</cp:lastModifiedBy>
  <cp:revision>44</cp:revision>
  <dcterms:created xsi:type="dcterms:W3CDTF">2011-12-06T12:53:07Z</dcterms:created>
  <dcterms:modified xsi:type="dcterms:W3CDTF">2013-11-25T13:04:19Z</dcterms:modified>
</cp:coreProperties>
</file>