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64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794F-3E1B-456F-9A2A-B495746CAF7E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FD62-E055-497F-9BD9-09A40EC2E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8846-E828-4E62-8C34-17C5EB57A5A2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1715-EE31-4205-9D80-09D912A03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7504-47D7-42A5-813C-92082935B99F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841B-4BBD-4768-A987-8239AFB54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9660-5199-43AA-B80E-E6EF84D9005C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66AFC-86CA-4F07-8C4A-0E52295D3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1394-256A-41B7-BB67-8C9D0F1BC0DC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8E14-3E69-4FBE-82A5-35A8173F9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3883-AA38-4C62-93A8-8B22E15585AC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25CE-7BA4-4DAE-9F42-43505EA0A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119F-FCE7-42FB-BBB7-2EFE89494030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C0A8-8E9E-4203-AE0B-6BDA57F55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E216-C43B-44A7-B3BD-0600BD00BF6E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9E7F-C120-47EF-BC71-1B2D48BD5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6F11-55A5-41A5-95F2-762F10190011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236F-7EF9-4602-8793-048332A17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EF35-E950-463B-926A-2E5C741133E0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55C20-7505-4967-B43D-6221F4F23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892CC-60F1-42EE-B95D-CC04889DFD76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28F7-0A87-4666-BDF5-0F14B8268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CF9408-3C8B-4740-8D24-A1D509F09491}" type="datetimeFigureOut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8937D-DB5E-4023-9735-C0636D71B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lend.ru/event/4853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995120" cy="20882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Герои России 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их подвиги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3645024"/>
            <a:ext cx="5616624" cy="2481139"/>
          </a:xfrm>
        </p:spPr>
        <p:txBody>
          <a:bodyPr/>
          <a:lstStyle/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Трещенко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Елена Геннадьевна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МАОУ «СОШ № 109»г.Перми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56784" cy="864096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 декабря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44824"/>
            <a:ext cx="6288495" cy="4785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843808" y="908720"/>
            <a:ext cx="5976664" cy="1152127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 марта 1992 года, 20 лет назад, было учреждено звание Героя Российской Федерации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3888432" cy="3744416"/>
          </a:xfrm>
        </p:spPr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Звание Героя России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присваивается президентом РФ за заслуги перед государством и народом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связанные с совершением геройского подвига. В частности, за мужество и героизм воинам, сражавшимся в "горячих точках", выдающиеся достижения при освоении космического пространства, новой авиационной техники, особые заслуги перед государством и народом.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052" name="Picture 4" descr="C:\Users\User\Desktop\труд\600144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36912"/>
            <a:ext cx="2878336" cy="2878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908720"/>
            <a:ext cx="5688632" cy="1008112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22 года  Героями России стали 991 человек, из них 451 посмертно.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Среди совершивших геройские подвиги только 15 женщин.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2636912"/>
            <a:ext cx="4680520" cy="3489251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Среди них Марина Плотникова. Ей было всего 17 лет. Ценой своей жизни она спасла троих детей. В июле 1991 года Марина купалась в реке с двумя своими младшими сестрами Жанной и Леной  и их подругой Наташей. Вдруг Марина услышала, что Наташа стала тонуть. Марина вытащила ее на берег, после чего услышала, что тонут Жанна и Лена. Девушке удалось спасти сестер, но сама она погибла.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708920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6" name="Рисунок 3" descr="PlotnikovaMarinaVladi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2624010" cy="339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4032448" cy="1008112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Сергей Солнечников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Сергей-Солнечник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3096344" cy="29523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95936" y="1028343"/>
            <a:ext cx="4320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Майор войск связи из Амурской области спас подчиненных ценой своей жизни.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учений в городе Белогорск Амурской области, 19-летний рядовой Максим Журавлёв неудачно бросил гранату. Боеприпас попал в край переднего бруствера, ограждавшего огневую позицию и отскочил в зону поражения сослуживцев. Майор Сергей Солнечников мгновенно оттолкнул растерявшегося солдата и накрыл собой гранату. Через полтора часа майор скончался на операционном столе.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 героизм, мужество и самоотверженность, проявленные при исполнении воинского долга, майору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Солнечникову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апреля 2012 года присвоено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звание Героя Российской Федерации посмертно.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764704"/>
            <a:ext cx="5842992" cy="72008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Яшкин</a:t>
            </a:r>
            <a:r>
              <a:rPr lang="ru-RU" sz="2800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Сергей Леонидович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YachkinS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2592288" cy="35682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47864" y="1196752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Летом 2012 г. пермские спецназовцы дислоцировались в ущелье близ села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Кидеро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(Дагестан). Перед ними стояла задача не допустить  проход банды боевиков через кордон. Ликвидировать банду не удавалось в течении нескольких лет. Боевики были обнаружены. Они оборудовали свою базу в подвале детского сада. Бойцы долго готовили операцию – дети не должны были пострадать. Командовал нашим отрядом С.Л.Яшкин. В ходе боя его контузило, он получил осколочное ранение, ожоги, но пост до окончания операции не оставил. В этом бою он  лично ликвидировал трех из пяти боевиков.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Указом Президента РФ от 14 июня 2013 года  за мужество и героизм , проявленный при исполнении служебного долга ему присвоено звание Героя России.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Живет в Перми.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5976664" cy="158417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Военный летчик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Суламбек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Осканов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первый герой России.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1424053_360_203_sour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2880320" cy="2592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1960" y="2136338"/>
            <a:ext cx="3888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 февраля 1992 года в ходе выполнения летного задания, у истребителя МиГ-29 произошел отказ авиационной техники.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Генерал-майор ценой своей жизни предотвратил падение самолета на населенный пункт в Липецкой области. Посмертное награждение героя состоялось меньше чем через месяц после учреждения звания – 11 апреля 1992 года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04664"/>
            <a:ext cx="5915000" cy="1012974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Женя Табаков, самый юный герой России. Ему было 7 лет.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Женя-Табаков-450x3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822" y="2852937"/>
            <a:ext cx="2423474" cy="2592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1268760"/>
            <a:ext cx="57606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Вечером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28 ноября 2008г. Женя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его 12-летняя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сестра Яна были дома одни. В дверь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позвонил мужчина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который представился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почтальоном.</a:t>
            </a:r>
            <a:r>
              <a:rPr lang="ru-RU" sz="1600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Яна не заподозрила ничего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плохого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разрешила ему зайти. Войдя в квартиру и закрыв за собой дверь, «почтальон» вместо письма достал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нож, схватил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Яну, стал требовать, чтобы дети отдали ему все деньги и ценности. Получив от детей ответ, что они не знают, где деньги, преступник потребовал от Жени искать их, а сам потащил Яну в ванную комнату, где стал срывать с неё одежду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Женя схватил кухонный нож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воткнул его в поясницу преступника. Взвыв от боли, тот ослабил хватку, и девочка сумела выбежать из квартиры за помощью. В ярости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преступник,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вырвав нож из себя, стал вонзать его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ребенка, после чего бежал. </a:t>
            </a:r>
            <a:r>
              <a:rPr lang="ru-RU" sz="1600" dirty="0"/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Однако нанесенная Женей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рана , 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позволила ему уйти от погони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Указом Президента РФ от 20 января 2009г. за мужество и самоотверженность, проявленные при исполнении гражданского долга Табаков Евгений Евгеньевич был посмертно награждён орденом Мужества. Орден получала мама Жени Галина Петровна.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вы думаете, какие люди достойны звания Героя России?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2780928"/>
            <a:ext cx="6779096" cy="334523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Совершившие подвиг, не  жалея своей  жизни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Наши прадедушки, прабабушки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 кто спасли, чью-то  жизнь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Защитники  нашей   родины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Те, кто отдал  жизнь ради родины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Те, кто выжил на войне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124744"/>
            <a:ext cx="4608512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Герои родины — как много в этом смысла!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честь, и храбрость в этих двух словах.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Героями нельзя стать слишком быстро.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Герой лишь тот, кому неведом страх.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Всем тем, кто храбро воевал с врагами,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Кто мужествен, решителен и смел,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Присвоить можно звание героя,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кто свершил немало важных дел!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Users\User\Desktop\58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5019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Звание Герой Росс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Звание Герой России</Template>
  <TotalTime>117</TotalTime>
  <Words>566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Звание Герой России</vt:lpstr>
      <vt:lpstr>Герои России и  их подвиги</vt:lpstr>
      <vt:lpstr>  20 марта 1992 года, 20 лет назад, было учреждено звание Героя Российской Федерации  </vt:lpstr>
      <vt:lpstr>За 22 года  Героями России стали 991 человек, из них 451 посмертно. Среди совершивших геройские подвиги только 15 женщин.</vt:lpstr>
      <vt:lpstr>Сергей Солнечников</vt:lpstr>
      <vt:lpstr>Яшкин  Сергей Леонидович </vt:lpstr>
      <vt:lpstr>Военный летчик Суламбек Осканов – первый герой России.</vt:lpstr>
      <vt:lpstr>Женя Табаков, самый юный герой России. Ему было 7 лет.</vt:lpstr>
      <vt:lpstr>Как вы думаете, какие люди достойны звания Героя России?</vt:lpstr>
      <vt:lpstr>Слайд 9</vt:lpstr>
      <vt:lpstr>9 декабря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марта 1992 года, 20 лет назад, было учреждено звание Героя Российской Федерации</dc:title>
  <dc:creator>User</dc:creator>
  <cp:lastModifiedBy>User</cp:lastModifiedBy>
  <cp:revision>13</cp:revision>
  <dcterms:created xsi:type="dcterms:W3CDTF">2014-11-03T15:39:47Z</dcterms:created>
  <dcterms:modified xsi:type="dcterms:W3CDTF">2014-11-06T13:47:00Z</dcterms:modified>
</cp:coreProperties>
</file>