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0" r:id="rId2"/>
    <p:sldId id="259" r:id="rId3"/>
    <p:sldId id="257" r:id="rId4"/>
    <p:sldId id="262" r:id="rId5"/>
    <p:sldId id="265" r:id="rId6"/>
    <p:sldId id="266" r:id="rId7"/>
    <p:sldId id="267" r:id="rId8"/>
    <p:sldId id="270" r:id="rId9"/>
    <p:sldId id="271" r:id="rId10"/>
    <p:sldId id="273" r:id="rId11"/>
    <p:sldId id="274" r:id="rId12"/>
    <p:sldId id="276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8DFF"/>
    <a:srgbClr val="00CCFF"/>
    <a:srgbClr val="FF757F"/>
    <a:srgbClr val="FF3B49"/>
    <a:srgbClr val="FFFF5D"/>
    <a:srgbClr val="FFFF7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4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3.wmf"/><Relationship Id="rId18" Type="http://schemas.openxmlformats.org/officeDocument/2006/relationships/image" Target="../media/image58.wmf"/><Relationship Id="rId26" Type="http://schemas.openxmlformats.org/officeDocument/2006/relationships/image" Target="../media/image66.wmf"/><Relationship Id="rId3" Type="http://schemas.openxmlformats.org/officeDocument/2006/relationships/image" Target="../media/image43.wmf"/><Relationship Id="rId21" Type="http://schemas.openxmlformats.org/officeDocument/2006/relationships/image" Target="../media/image61.wmf"/><Relationship Id="rId34" Type="http://schemas.openxmlformats.org/officeDocument/2006/relationships/image" Target="../media/image74.wmf"/><Relationship Id="rId7" Type="http://schemas.openxmlformats.org/officeDocument/2006/relationships/image" Target="../media/image47.wmf"/><Relationship Id="rId12" Type="http://schemas.openxmlformats.org/officeDocument/2006/relationships/image" Target="../media/image52.wmf"/><Relationship Id="rId17" Type="http://schemas.openxmlformats.org/officeDocument/2006/relationships/image" Target="../media/image57.wmf"/><Relationship Id="rId25" Type="http://schemas.openxmlformats.org/officeDocument/2006/relationships/image" Target="../media/image65.wmf"/><Relationship Id="rId33" Type="http://schemas.openxmlformats.org/officeDocument/2006/relationships/image" Target="../media/image73.wmf"/><Relationship Id="rId38" Type="http://schemas.openxmlformats.org/officeDocument/2006/relationships/image" Target="../media/image78.wmf"/><Relationship Id="rId2" Type="http://schemas.openxmlformats.org/officeDocument/2006/relationships/image" Target="../media/image42.wmf"/><Relationship Id="rId16" Type="http://schemas.openxmlformats.org/officeDocument/2006/relationships/image" Target="../media/image56.wmf"/><Relationship Id="rId20" Type="http://schemas.openxmlformats.org/officeDocument/2006/relationships/image" Target="../media/image60.wmf"/><Relationship Id="rId29" Type="http://schemas.openxmlformats.org/officeDocument/2006/relationships/image" Target="../media/image69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11" Type="http://schemas.openxmlformats.org/officeDocument/2006/relationships/image" Target="../media/image51.wmf"/><Relationship Id="rId24" Type="http://schemas.openxmlformats.org/officeDocument/2006/relationships/image" Target="../media/image64.wmf"/><Relationship Id="rId32" Type="http://schemas.openxmlformats.org/officeDocument/2006/relationships/image" Target="../media/image72.wmf"/><Relationship Id="rId37" Type="http://schemas.openxmlformats.org/officeDocument/2006/relationships/image" Target="../media/image77.wmf"/><Relationship Id="rId5" Type="http://schemas.openxmlformats.org/officeDocument/2006/relationships/image" Target="../media/image45.wmf"/><Relationship Id="rId15" Type="http://schemas.openxmlformats.org/officeDocument/2006/relationships/image" Target="../media/image55.wmf"/><Relationship Id="rId23" Type="http://schemas.openxmlformats.org/officeDocument/2006/relationships/image" Target="../media/image63.wmf"/><Relationship Id="rId28" Type="http://schemas.openxmlformats.org/officeDocument/2006/relationships/image" Target="../media/image68.wmf"/><Relationship Id="rId36" Type="http://schemas.openxmlformats.org/officeDocument/2006/relationships/image" Target="../media/image76.wmf"/><Relationship Id="rId10" Type="http://schemas.openxmlformats.org/officeDocument/2006/relationships/image" Target="../media/image50.wmf"/><Relationship Id="rId19" Type="http://schemas.openxmlformats.org/officeDocument/2006/relationships/image" Target="../media/image59.wmf"/><Relationship Id="rId31" Type="http://schemas.openxmlformats.org/officeDocument/2006/relationships/image" Target="../media/image71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Relationship Id="rId14" Type="http://schemas.openxmlformats.org/officeDocument/2006/relationships/image" Target="../media/image54.wmf"/><Relationship Id="rId22" Type="http://schemas.openxmlformats.org/officeDocument/2006/relationships/image" Target="../media/image62.wmf"/><Relationship Id="rId27" Type="http://schemas.openxmlformats.org/officeDocument/2006/relationships/image" Target="../media/image67.wmf"/><Relationship Id="rId30" Type="http://schemas.openxmlformats.org/officeDocument/2006/relationships/image" Target="../media/image70.wmf"/><Relationship Id="rId35" Type="http://schemas.openxmlformats.org/officeDocument/2006/relationships/image" Target="../media/image7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image" Target="../media/image95.wmf"/><Relationship Id="rId18" Type="http://schemas.openxmlformats.org/officeDocument/2006/relationships/image" Target="../media/image100.wmf"/><Relationship Id="rId3" Type="http://schemas.openxmlformats.org/officeDocument/2006/relationships/image" Target="../media/image85.wmf"/><Relationship Id="rId21" Type="http://schemas.openxmlformats.org/officeDocument/2006/relationships/image" Target="../media/image103.wmf"/><Relationship Id="rId7" Type="http://schemas.openxmlformats.org/officeDocument/2006/relationships/image" Target="../media/image89.wmf"/><Relationship Id="rId12" Type="http://schemas.openxmlformats.org/officeDocument/2006/relationships/image" Target="../media/image94.wmf"/><Relationship Id="rId17" Type="http://schemas.openxmlformats.org/officeDocument/2006/relationships/image" Target="../media/image99.wmf"/><Relationship Id="rId2" Type="http://schemas.openxmlformats.org/officeDocument/2006/relationships/image" Target="../media/image84.wmf"/><Relationship Id="rId16" Type="http://schemas.openxmlformats.org/officeDocument/2006/relationships/image" Target="../media/image98.wmf"/><Relationship Id="rId20" Type="http://schemas.openxmlformats.org/officeDocument/2006/relationships/image" Target="../media/image102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11" Type="http://schemas.openxmlformats.org/officeDocument/2006/relationships/image" Target="../media/image93.wmf"/><Relationship Id="rId5" Type="http://schemas.openxmlformats.org/officeDocument/2006/relationships/image" Target="../media/image87.wmf"/><Relationship Id="rId15" Type="http://schemas.openxmlformats.org/officeDocument/2006/relationships/image" Target="../media/image97.wmf"/><Relationship Id="rId10" Type="http://schemas.openxmlformats.org/officeDocument/2006/relationships/image" Target="../media/image92.wmf"/><Relationship Id="rId19" Type="http://schemas.openxmlformats.org/officeDocument/2006/relationships/image" Target="../media/image101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Relationship Id="rId14" Type="http://schemas.openxmlformats.org/officeDocument/2006/relationships/image" Target="../media/image96.wmf"/><Relationship Id="rId22" Type="http://schemas.openxmlformats.org/officeDocument/2006/relationships/image" Target="../media/image10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3" Type="http://schemas.openxmlformats.org/officeDocument/2006/relationships/image" Target="../media/image108.wmf"/><Relationship Id="rId7" Type="http://schemas.openxmlformats.org/officeDocument/2006/relationships/image" Target="../media/image112.wmf"/><Relationship Id="rId12" Type="http://schemas.openxmlformats.org/officeDocument/2006/relationships/image" Target="../media/image117.wmf"/><Relationship Id="rId2" Type="http://schemas.openxmlformats.org/officeDocument/2006/relationships/image" Target="../media/image107.wmf"/><Relationship Id="rId1" Type="http://schemas.openxmlformats.org/officeDocument/2006/relationships/image" Target="../media/image50.wmf"/><Relationship Id="rId6" Type="http://schemas.openxmlformats.org/officeDocument/2006/relationships/image" Target="../media/image111.wmf"/><Relationship Id="rId11" Type="http://schemas.openxmlformats.org/officeDocument/2006/relationships/image" Target="../media/image116.wmf"/><Relationship Id="rId5" Type="http://schemas.openxmlformats.org/officeDocument/2006/relationships/image" Target="../media/image110.wmf"/><Relationship Id="rId10" Type="http://schemas.openxmlformats.org/officeDocument/2006/relationships/image" Target="../media/image115.wmf"/><Relationship Id="rId4" Type="http://schemas.openxmlformats.org/officeDocument/2006/relationships/image" Target="../media/image109.wmf"/><Relationship Id="rId9" Type="http://schemas.openxmlformats.org/officeDocument/2006/relationships/image" Target="../media/image1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978B061-CBBB-4560-B8AA-76E2FE9B6863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CE1BF0E-1FAC-4174-B2B7-FCB483A7A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ECED68B-865B-4D1D-89E3-28A8DD3E3A91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D807F60-CE03-40B1-97D0-0F74C4A6A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37CC7-FB71-4369-9069-83579E7D733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72FAC-1177-4645-AB43-60977F142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374061-21CB-41F4-BEF3-B8C8C408AC13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9739FEB-5F3E-4003-AC21-8F6949AF1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3B942-D2B8-40EC-B729-0611126F9C3B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C06F6-892F-4B19-8991-DADAD6D4D6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8174ADC-87D8-492A-BF3A-415DB8A6194C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254893-1F64-46A9-AC46-B37CED3D0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B93D0-2078-4FFB-A9A8-71EE6BA3E531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8FF71-EBF4-40CD-B3D1-19F8C1BE7A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DF6E2-6C95-4F44-A3B1-D7B705F5B7AD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BCBF3-796D-476E-B55B-3FAEAA78E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125B1-D146-4A86-9C84-B9F0BF4DBD6A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60D4B-3EC6-4210-8D87-4732B0660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94C-294F-4B03-B86D-62C795904C24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D88CF-F98E-4D69-BC77-1676ED9DA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4E32C-39FB-426D-8E0C-C43B85735CFD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70E9F-18D7-42DE-AF29-10D9DED75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406069-7CAE-4DD1-A01F-0C276BC0A309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D4E315-4A38-4F80-B0ED-B224F91F7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15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C96E908-0E2C-4F48-8F4E-17D0CDA8617A}" type="datetimeFigureOut">
              <a:rPr lang="ru-RU"/>
              <a:pPr>
                <a:defRPr/>
              </a:pPr>
              <a:t>19.03.2012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F920C90-9A1C-40E4-A89F-E3038F786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6" r:id="rId2"/>
    <p:sldLayoutId id="214748368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5" r:id="rId9"/>
    <p:sldLayoutId id="2147483682" r:id="rId10"/>
    <p:sldLayoutId id="214748368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222~1.avi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oleObject" Target="../embeddings/oleObject63.bin"/><Relationship Id="rId18" Type="http://schemas.openxmlformats.org/officeDocument/2006/relationships/oleObject" Target="../embeddings/oleObject68.bin"/><Relationship Id="rId26" Type="http://schemas.openxmlformats.org/officeDocument/2006/relationships/oleObject" Target="../embeddings/oleObject76.bin"/><Relationship Id="rId3" Type="http://schemas.openxmlformats.org/officeDocument/2006/relationships/image" Target="../media/image105.jpeg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57.bin"/><Relationship Id="rId12" Type="http://schemas.openxmlformats.org/officeDocument/2006/relationships/oleObject" Target="../embeddings/oleObject62.bin"/><Relationship Id="rId17" Type="http://schemas.openxmlformats.org/officeDocument/2006/relationships/oleObject" Target="../embeddings/oleObject67.bin"/><Relationship Id="rId25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66.bin"/><Relationship Id="rId20" Type="http://schemas.openxmlformats.org/officeDocument/2006/relationships/oleObject" Target="../embeddings/oleObject7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6.bin"/><Relationship Id="rId11" Type="http://schemas.openxmlformats.org/officeDocument/2006/relationships/oleObject" Target="../embeddings/oleObject61.bin"/><Relationship Id="rId24" Type="http://schemas.openxmlformats.org/officeDocument/2006/relationships/oleObject" Target="../embeddings/oleObject74.bin"/><Relationship Id="rId5" Type="http://schemas.openxmlformats.org/officeDocument/2006/relationships/oleObject" Target="../embeddings/oleObject55.bin"/><Relationship Id="rId15" Type="http://schemas.openxmlformats.org/officeDocument/2006/relationships/oleObject" Target="../embeddings/oleObject65.bin"/><Relationship Id="rId23" Type="http://schemas.openxmlformats.org/officeDocument/2006/relationships/oleObject" Target="../embeddings/oleObject73.bin"/><Relationship Id="rId10" Type="http://schemas.openxmlformats.org/officeDocument/2006/relationships/oleObject" Target="../embeddings/oleObject60.bin"/><Relationship Id="rId19" Type="http://schemas.openxmlformats.org/officeDocument/2006/relationships/oleObject" Target="../embeddings/oleObject69.bin"/><Relationship Id="rId4" Type="http://schemas.openxmlformats.org/officeDocument/2006/relationships/image" Target="../media/image106.jpeg"/><Relationship Id="rId9" Type="http://schemas.openxmlformats.org/officeDocument/2006/relationships/oleObject" Target="../embeddings/oleObject59.bin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7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oleObject" Target="../embeddings/oleObject86.bin"/><Relationship Id="rId3" Type="http://schemas.openxmlformats.org/officeDocument/2006/relationships/image" Target="../media/image118.jpeg"/><Relationship Id="rId7" Type="http://schemas.openxmlformats.org/officeDocument/2006/relationships/oleObject" Target="../embeddings/oleObject80.bin"/><Relationship Id="rId12" Type="http://schemas.openxmlformats.org/officeDocument/2006/relationships/oleObject" Target="../embeddings/oleObject85.bin"/><Relationship Id="rId2" Type="http://schemas.openxmlformats.org/officeDocument/2006/relationships/slideLayout" Target="../slideLayouts/slideLayout9.xml"/><Relationship Id="rId16" Type="http://schemas.openxmlformats.org/officeDocument/2006/relationships/oleObject" Target="../embeddings/oleObject8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9.bin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78.bin"/><Relationship Id="rId15" Type="http://schemas.openxmlformats.org/officeDocument/2006/relationships/oleObject" Target="../embeddings/oleObject88.bin"/><Relationship Id="rId10" Type="http://schemas.openxmlformats.org/officeDocument/2006/relationships/oleObject" Target="../embeddings/oleObject83.bin"/><Relationship Id="rId4" Type="http://schemas.openxmlformats.org/officeDocument/2006/relationships/oleObject" Target="../embeddings/oleObject77.bin"/><Relationship Id="rId9" Type="http://schemas.openxmlformats.org/officeDocument/2006/relationships/oleObject" Target="../embeddings/oleObject82.bin"/><Relationship Id="rId14" Type="http://schemas.openxmlformats.org/officeDocument/2006/relationships/oleObject" Target="../embeddings/oleObject8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32.png"/><Relationship Id="rId26" Type="http://schemas.openxmlformats.org/officeDocument/2006/relationships/image" Target="../media/image39.gif"/><Relationship Id="rId3" Type="http://schemas.openxmlformats.org/officeDocument/2006/relationships/image" Target="../media/image30.png"/><Relationship Id="rId21" Type="http://schemas.openxmlformats.org/officeDocument/2006/relationships/image" Target="../media/image35.png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31.png"/><Relationship Id="rId25" Type="http://schemas.openxmlformats.org/officeDocument/2006/relationships/image" Target="../media/image10.gi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6.bin"/><Relationship Id="rId20" Type="http://schemas.openxmlformats.org/officeDocument/2006/relationships/image" Target="../media/image34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24" Type="http://schemas.openxmlformats.org/officeDocument/2006/relationships/image" Target="../media/image38.gif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5.bin"/><Relationship Id="rId23" Type="http://schemas.openxmlformats.org/officeDocument/2006/relationships/image" Target="../media/image37.png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33.png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Relationship Id="rId14" Type="http://schemas.openxmlformats.org/officeDocument/2006/relationships/oleObject" Target="../embeddings/oleObject14.bin"/><Relationship Id="rId22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4.bin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6.bin"/><Relationship Id="rId39" Type="http://schemas.openxmlformats.org/officeDocument/2006/relationships/oleObject" Target="../embeddings/oleObject49.bin"/><Relationship Id="rId3" Type="http://schemas.openxmlformats.org/officeDocument/2006/relationships/image" Target="../media/image79.jpeg"/><Relationship Id="rId21" Type="http://schemas.openxmlformats.org/officeDocument/2006/relationships/oleObject" Target="../embeddings/oleObject31.bin"/><Relationship Id="rId34" Type="http://schemas.openxmlformats.org/officeDocument/2006/relationships/oleObject" Target="../embeddings/oleObject44.bin"/><Relationship Id="rId42" Type="http://schemas.openxmlformats.org/officeDocument/2006/relationships/oleObject" Target="../embeddings/oleObject52.bin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3.bin"/><Relationship Id="rId17" Type="http://schemas.openxmlformats.org/officeDocument/2006/relationships/oleObject" Target="../embeddings/oleObject27.bin"/><Relationship Id="rId25" Type="http://schemas.openxmlformats.org/officeDocument/2006/relationships/oleObject" Target="../embeddings/oleObject35.bin"/><Relationship Id="rId33" Type="http://schemas.openxmlformats.org/officeDocument/2006/relationships/oleObject" Target="../embeddings/oleObject43.bin"/><Relationship Id="rId38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2.gif"/><Relationship Id="rId20" Type="http://schemas.openxmlformats.org/officeDocument/2006/relationships/oleObject" Target="../embeddings/oleObject30.bin"/><Relationship Id="rId29" Type="http://schemas.openxmlformats.org/officeDocument/2006/relationships/oleObject" Target="../embeddings/oleObject39.bin"/><Relationship Id="rId41" Type="http://schemas.openxmlformats.org/officeDocument/2006/relationships/oleObject" Target="../embeddings/oleObject5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24" Type="http://schemas.openxmlformats.org/officeDocument/2006/relationships/oleObject" Target="../embeddings/oleObject34.bin"/><Relationship Id="rId32" Type="http://schemas.openxmlformats.org/officeDocument/2006/relationships/oleObject" Target="../embeddings/oleObject42.bin"/><Relationship Id="rId37" Type="http://schemas.openxmlformats.org/officeDocument/2006/relationships/oleObject" Target="../embeddings/oleObject47.bin"/><Relationship Id="rId40" Type="http://schemas.openxmlformats.org/officeDocument/2006/relationships/oleObject" Target="../embeddings/oleObject50.bin"/><Relationship Id="rId5" Type="http://schemas.openxmlformats.org/officeDocument/2006/relationships/image" Target="../media/image81.gif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3.bin"/><Relationship Id="rId28" Type="http://schemas.openxmlformats.org/officeDocument/2006/relationships/oleObject" Target="../embeddings/oleObject38.bin"/><Relationship Id="rId36" Type="http://schemas.openxmlformats.org/officeDocument/2006/relationships/oleObject" Target="../embeddings/oleObject46.bin"/><Relationship Id="rId10" Type="http://schemas.openxmlformats.org/officeDocument/2006/relationships/oleObject" Target="../embeddings/oleObject21.bin"/><Relationship Id="rId19" Type="http://schemas.openxmlformats.org/officeDocument/2006/relationships/oleObject" Target="../embeddings/oleObject29.bin"/><Relationship Id="rId31" Type="http://schemas.openxmlformats.org/officeDocument/2006/relationships/oleObject" Target="../embeddings/oleObject41.bin"/><Relationship Id="rId44" Type="http://schemas.openxmlformats.org/officeDocument/2006/relationships/oleObject" Target="../embeddings/oleObject54.bin"/><Relationship Id="rId4" Type="http://schemas.openxmlformats.org/officeDocument/2006/relationships/image" Target="../media/image80.jpeg"/><Relationship Id="rId9" Type="http://schemas.openxmlformats.org/officeDocument/2006/relationships/oleObject" Target="../embeddings/oleObject20.bin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32.bin"/><Relationship Id="rId27" Type="http://schemas.openxmlformats.org/officeDocument/2006/relationships/oleObject" Target="../embeddings/oleObject37.bin"/><Relationship Id="rId30" Type="http://schemas.openxmlformats.org/officeDocument/2006/relationships/oleObject" Target="../embeddings/oleObject40.bin"/><Relationship Id="rId35" Type="http://schemas.openxmlformats.org/officeDocument/2006/relationships/oleObject" Target="../embeddings/oleObject45.bin"/><Relationship Id="rId43" Type="http://schemas.openxmlformats.org/officeDocument/2006/relationships/oleObject" Target="../embeddings/oleObject5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22~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0" name="Содержимое 3" descr="лес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3" y="0"/>
            <a:ext cx="4357687" cy="30718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6829444" cy="1143008"/>
          </a:xfrm>
        </p:spPr>
        <p:txBody>
          <a:bodyPr numCol="1">
            <a:prstTxWarp prst="textTriangle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 </a:t>
            </a:r>
            <a:r>
              <a:rPr lang="ru-RU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Лес  вычислительный</a:t>
            </a:r>
            <a:endParaRPr lang="ru-RU" dirty="0"/>
          </a:p>
        </p:txBody>
      </p:sp>
      <p:pic>
        <p:nvPicPr>
          <p:cNvPr id="4122" name="Рисунок 5" descr="лесок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3"/>
            <a:ext cx="364331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88" y="1714500"/>
          <a:ext cx="5214969" cy="17859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79441"/>
                <a:gridCol w="579441"/>
                <a:gridCol w="579441"/>
                <a:gridCol w="579441"/>
                <a:gridCol w="579441"/>
                <a:gridCol w="579441"/>
                <a:gridCol w="579441"/>
                <a:gridCol w="579441"/>
                <a:gridCol w="579441"/>
              </a:tblGrid>
              <a:tr h="8929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92975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У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О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Е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Ч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Д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К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Н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28625" y="1714500"/>
          <a:ext cx="428625" cy="785813"/>
        </p:xfrm>
        <a:graphic>
          <a:graphicData uri="http://schemas.openxmlformats.org/presentationml/2006/ole">
            <p:oleObj spid="_x0000_s4098" name="Equation" r:id="rId5" imgW="241200" imgH="393480" progId="">
              <p:embed/>
            </p:oleObj>
          </a:graphicData>
        </a:graphic>
      </p:graphicFrame>
      <p:graphicFrame>
        <p:nvGraphicFramePr>
          <p:cNvPr id="4099" name="Object 4"/>
          <p:cNvGraphicFramePr>
            <a:graphicFrameLocks noChangeAspect="1"/>
          </p:cNvGraphicFramePr>
          <p:nvPr/>
        </p:nvGraphicFramePr>
        <p:xfrm>
          <a:off x="1071563" y="1785938"/>
          <a:ext cx="346075" cy="679450"/>
        </p:xfrm>
        <a:graphic>
          <a:graphicData uri="http://schemas.openxmlformats.org/presentationml/2006/ole">
            <p:oleObj spid="_x0000_s4099" name="Equation" r:id="rId6" imgW="203040" imgH="393480" progId="">
              <p:embed/>
            </p:oleObj>
          </a:graphicData>
        </a:graphic>
      </p:graphicFrame>
      <p:graphicFrame>
        <p:nvGraphicFramePr>
          <p:cNvPr id="4100" name="Object 5"/>
          <p:cNvGraphicFramePr>
            <a:graphicFrameLocks noChangeAspect="1"/>
          </p:cNvGraphicFramePr>
          <p:nvPr/>
        </p:nvGraphicFramePr>
        <p:xfrm>
          <a:off x="1643063" y="1928813"/>
          <a:ext cx="357187" cy="392112"/>
        </p:xfrm>
        <a:graphic>
          <a:graphicData uri="http://schemas.openxmlformats.org/presentationml/2006/ole">
            <p:oleObj spid="_x0000_s4100" name="Equation" r:id="rId7" imgW="114120" imgH="177480" progId="">
              <p:embed/>
            </p:oleObj>
          </a:graphicData>
        </a:graphic>
      </p:graphicFrame>
      <p:graphicFrame>
        <p:nvGraphicFramePr>
          <p:cNvPr id="4101" name="Object 6"/>
          <p:cNvGraphicFramePr>
            <a:graphicFrameLocks noChangeAspect="1"/>
          </p:cNvGraphicFramePr>
          <p:nvPr/>
        </p:nvGraphicFramePr>
        <p:xfrm>
          <a:off x="2214563" y="1785938"/>
          <a:ext cx="428625" cy="785812"/>
        </p:xfrm>
        <a:graphic>
          <a:graphicData uri="http://schemas.openxmlformats.org/presentationml/2006/ole">
            <p:oleObj spid="_x0000_s4101" name="Equation" r:id="rId8" imgW="203040" imgH="393480" progId="">
              <p:embed/>
            </p:oleObj>
          </a:graphicData>
        </a:graphic>
      </p:graphicFrame>
      <p:graphicFrame>
        <p:nvGraphicFramePr>
          <p:cNvPr id="4102" name="Object 7"/>
          <p:cNvGraphicFramePr>
            <a:graphicFrameLocks noChangeAspect="1"/>
          </p:cNvGraphicFramePr>
          <p:nvPr/>
        </p:nvGraphicFramePr>
        <p:xfrm>
          <a:off x="2714625" y="1785938"/>
          <a:ext cx="428625" cy="750887"/>
        </p:xfrm>
        <a:graphic>
          <a:graphicData uri="http://schemas.openxmlformats.org/presentationml/2006/ole">
            <p:oleObj spid="_x0000_s4102" name="Equation" r:id="rId9" imgW="203040" imgH="393480" progId="">
              <p:embed/>
            </p:oleObj>
          </a:graphicData>
        </a:graphic>
      </p:graphicFrame>
      <p:graphicFrame>
        <p:nvGraphicFramePr>
          <p:cNvPr id="4103" name="Object 8"/>
          <p:cNvGraphicFramePr>
            <a:graphicFrameLocks noChangeAspect="1"/>
          </p:cNvGraphicFramePr>
          <p:nvPr/>
        </p:nvGraphicFramePr>
        <p:xfrm>
          <a:off x="3286125" y="1928813"/>
          <a:ext cx="500063" cy="428625"/>
        </p:xfrm>
        <a:graphic>
          <a:graphicData uri="http://schemas.openxmlformats.org/presentationml/2006/ole">
            <p:oleObj spid="_x0000_s4103" name="Equation" r:id="rId10" imgW="203040" imgH="177480" progId="">
              <p:embed/>
            </p:oleObj>
          </a:graphicData>
        </a:graphic>
      </p:graphicFrame>
      <p:graphicFrame>
        <p:nvGraphicFramePr>
          <p:cNvPr id="4104" name="Object 9"/>
          <p:cNvGraphicFramePr>
            <a:graphicFrameLocks noChangeAspect="1"/>
          </p:cNvGraphicFramePr>
          <p:nvPr/>
        </p:nvGraphicFramePr>
        <p:xfrm>
          <a:off x="3929063" y="1785938"/>
          <a:ext cx="428625" cy="714375"/>
        </p:xfrm>
        <a:graphic>
          <a:graphicData uri="http://schemas.openxmlformats.org/presentationml/2006/ole">
            <p:oleObj spid="_x0000_s4104" name="Equation" r:id="rId11" imgW="228600" imgH="393480" progId="">
              <p:embed/>
            </p:oleObj>
          </a:graphicData>
        </a:graphic>
      </p:graphicFrame>
      <p:graphicFrame>
        <p:nvGraphicFramePr>
          <p:cNvPr id="4105" name="Object 10"/>
          <p:cNvGraphicFramePr>
            <a:graphicFrameLocks noChangeAspect="1"/>
          </p:cNvGraphicFramePr>
          <p:nvPr/>
        </p:nvGraphicFramePr>
        <p:xfrm>
          <a:off x="4429125" y="1785938"/>
          <a:ext cx="496888" cy="785812"/>
        </p:xfrm>
        <a:graphic>
          <a:graphicData uri="http://schemas.openxmlformats.org/presentationml/2006/ole">
            <p:oleObj spid="_x0000_s4105" name="Equation" r:id="rId12" imgW="228600" imgH="393480" progId="">
              <p:embed/>
            </p:oleObj>
          </a:graphicData>
        </a:graphic>
      </p:graphicFrame>
      <p:graphicFrame>
        <p:nvGraphicFramePr>
          <p:cNvPr id="4106" name="Object 11"/>
          <p:cNvGraphicFramePr>
            <a:graphicFrameLocks noChangeAspect="1"/>
          </p:cNvGraphicFramePr>
          <p:nvPr/>
        </p:nvGraphicFramePr>
        <p:xfrm>
          <a:off x="5072063" y="1785938"/>
          <a:ext cx="500062" cy="785812"/>
        </p:xfrm>
        <a:graphic>
          <a:graphicData uri="http://schemas.openxmlformats.org/presentationml/2006/ole">
            <p:oleObj spid="_x0000_s4106" name="Equation" r:id="rId13" imgW="279360" imgH="393480" progId="">
              <p:embed/>
            </p:oleObj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357688" y="3714750"/>
          <a:ext cx="2714645" cy="278608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68088"/>
                <a:gridCol w="2346557"/>
              </a:tblGrid>
              <a:tr h="398012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2   + 3    =</a:t>
                      </a:r>
                      <a:endParaRPr lang="ru-RU" dirty="0"/>
                    </a:p>
                  </a:txBody>
                  <a:tcPr/>
                </a:tc>
              </a:tr>
              <a:tr h="39801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5</a:t>
                      </a:r>
                      <a:r>
                        <a:rPr lang="ru-RU" baseline="0" dirty="0" smtClean="0"/>
                        <a:t> – 2</a:t>
                      </a:r>
                      <a:r>
                        <a:rPr lang="en-US" baseline="0" dirty="0" smtClean="0"/>
                        <a:t>   =</a:t>
                      </a:r>
                      <a:endParaRPr lang="ru-RU" dirty="0"/>
                    </a:p>
                  </a:txBody>
                  <a:tcPr/>
                </a:tc>
              </a:tr>
              <a:tr h="39801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=</a:t>
                      </a:r>
                      <a:endParaRPr lang="ru-RU" dirty="0"/>
                    </a:p>
                  </a:txBody>
                  <a:tcPr/>
                </a:tc>
              </a:tr>
              <a:tr h="398012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</a:t>
                      </a:r>
                      <a:r>
                        <a:rPr lang="en-US" baseline="0" dirty="0" smtClean="0"/>
                        <a:t> : </a:t>
                      </a:r>
                      <a:r>
                        <a:rPr lang="ru-RU" baseline="0" dirty="0" smtClean="0"/>
                        <a:t>    =</a:t>
                      </a:r>
                      <a:endParaRPr lang="ru-RU" dirty="0"/>
                    </a:p>
                  </a:txBody>
                  <a:tcPr/>
                </a:tc>
              </a:tr>
              <a:tr h="398012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6   3   =</a:t>
                      </a:r>
                      <a:endParaRPr lang="ru-RU" dirty="0"/>
                    </a:p>
                  </a:txBody>
                  <a:tcPr/>
                </a:tc>
              </a:tr>
              <a:tr h="398012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1 :    =</a:t>
                      </a:r>
                      <a:endParaRPr lang="ru-RU" dirty="0"/>
                    </a:p>
                  </a:txBody>
                  <a:tcPr/>
                </a:tc>
              </a:tr>
              <a:tr h="398012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: 1 =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107" name="Object 13"/>
          <p:cNvGraphicFramePr>
            <a:graphicFrameLocks noChangeAspect="1"/>
          </p:cNvGraphicFramePr>
          <p:nvPr/>
        </p:nvGraphicFramePr>
        <p:xfrm>
          <a:off x="5357813" y="3714750"/>
          <a:ext cx="152400" cy="393700"/>
        </p:xfrm>
        <a:graphic>
          <a:graphicData uri="http://schemas.openxmlformats.org/presentationml/2006/ole">
            <p:oleObj spid="_x0000_s4107" name="Equation" r:id="rId14" imgW="152280" imgH="393480" progId="">
              <p:embed/>
            </p:oleObj>
          </a:graphicData>
        </a:graphic>
      </p:graphicFrame>
      <p:graphicFrame>
        <p:nvGraphicFramePr>
          <p:cNvPr id="4108" name="Object 14"/>
          <p:cNvGraphicFramePr>
            <a:graphicFrameLocks noChangeAspect="1"/>
          </p:cNvGraphicFramePr>
          <p:nvPr/>
        </p:nvGraphicFramePr>
        <p:xfrm>
          <a:off x="5857875" y="3714750"/>
          <a:ext cx="214313" cy="357188"/>
        </p:xfrm>
        <a:graphic>
          <a:graphicData uri="http://schemas.openxmlformats.org/presentationml/2006/ole">
            <p:oleObj spid="_x0000_s4108" name="Equation" r:id="rId15" imgW="139680" imgH="393480" progId="">
              <p:embed/>
            </p:oleObj>
          </a:graphicData>
        </a:graphic>
      </p:graphicFrame>
      <p:graphicFrame>
        <p:nvGraphicFramePr>
          <p:cNvPr id="4109" name="Object 15"/>
          <p:cNvGraphicFramePr>
            <a:graphicFrameLocks noChangeAspect="1"/>
          </p:cNvGraphicFramePr>
          <p:nvPr/>
        </p:nvGraphicFramePr>
        <p:xfrm>
          <a:off x="5643563" y="4143375"/>
          <a:ext cx="139700" cy="393700"/>
        </p:xfrm>
        <a:graphic>
          <a:graphicData uri="http://schemas.openxmlformats.org/presentationml/2006/ole">
            <p:oleObj spid="_x0000_s4109" name="Equation" r:id="rId16" imgW="139680" imgH="393480" progId="">
              <p:embed/>
            </p:oleObj>
          </a:graphicData>
        </a:graphic>
      </p:graphicFrame>
      <p:graphicFrame>
        <p:nvGraphicFramePr>
          <p:cNvPr id="4110" name="Object 16"/>
          <p:cNvGraphicFramePr>
            <a:graphicFrameLocks noChangeAspect="1"/>
          </p:cNvGraphicFramePr>
          <p:nvPr/>
        </p:nvGraphicFramePr>
        <p:xfrm>
          <a:off x="5143500" y="4500563"/>
          <a:ext cx="228600" cy="393700"/>
        </p:xfrm>
        <a:graphic>
          <a:graphicData uri="http://schemas.openxmlformats.org/presentationml/2006/ole">
            <p:oleObj spid="_x0000_s4110" name="Equation" r:id="rId17" imgW="228600" imgH="393480" progId="">
              <p:embed/>
            </p:oleObj>
          </a:graphicData>
        </a:graphic>
      </p:graphicFrame>
      <p:graphicFrame>
        <p:nvGraphicFramePr>
          <p:cNvPr id="4111" name="Object 17"/>
          <p:cNvGraphicFramePr>
            <a:graphicFrameLocks noChangeAspect="1"/>
          </p:cNvGraphicFramePr>
          <p:nvPr/>
        </p:nvGraphicFramePr>
        <p:xfrm>
          <a:off x="5357813" y="4643438"/>
          <a:ext cx="88900" cy="114300"/>
        </p:xfrm>
        <a:graphic>
          <a:graphicData uri="http://schemas.openxmlformats.org/presentationml/2006/ole">
            <p:oleObj spid="_x0000_s4111" name="Equation" r:id="rId18" imgW="88560" imgH="114120" progId="">
              <p:embed/>
            </p:oleObj>
          </a:graphicData>
        </a:graphic>
      </p:graphicFrame>
      <p:graphicFrame>
        <p:nvGraphicFramePr>
          <p:cNvPr id="4112" name="Object 18"/>
          <p:cNvGraphicFramePr>
            <a:graphicFrameLocks noChangeAspect="1"/>
          </p:cNvGraphicFramePr>
          <p:nvPr/>
        </p:nvGraphicFramePr>
        <p:xfrm>
          <a:off x="5500688" y="4500563"/>
          <a:ext cx="203200" cy="393700"/>
        </p:xfrm>
        <a:graphic>
          <a:graphicData uri="http://schemas.openxmlformats.org/presentationml/2006/ole">
            <p:oleObj spid="_x0000_s4112" name="Equation" r:id="rId19" imgW="203040" imgH="393480" progId="">
              <p:embed/>
            </p:oleObj>
          </a:graphicData>
        </a:graphic>
      </p:graphicFrame>
      <p:graphicFrame>
        <p:nvGraphicFramePr>
          <p:cNvPr id="4113" name="Object 19"/>
          <p:cNvGraphicFramePr>
            <a:graphicFrameLocks noChangeAspect="1"/>
          </p:cNvGraphicFramePr>
          <p:nvPr/>
        </p:nvGraphicFramePr>
        <p:xfrm>
          <a:off x="5143500" y="4929188"/>
          <a:ext cx="203200" cy="393700"/>
        </p:xfrm>
        <a:graphic>
          <a:graphicData uri="http://schemas.openxmlformats.org/presentationml/2006/ole">
            <p:oleObj spid="_x0000_s4113" name="Equation" r:id="rId20" imgW="203040" imgH="393480" progId="">
              <p:embed/>
            </p:oleObj>
          </a:graphicData>
        </a:graphic>
      </p:graphicFrame>
      <p:graphicFrame>
        <p:nvGraphicFramePr>
          <p:cNvPr id="4114" name="Object 21"/>
          <p:cNvGraphicFramePr>
            <a:graphicFrameLocks noChangeAspect="1"/>
          </p:cNvGraphicFramePr>
          <p:nvPr/>
        </p:nvGraphicFramePr>
        <p:xfrm>
          <a:off x="5572125" y="4929188"/>
          <a:ext cx="203200" cy="393700"/>
        </p:xfrm>
        <a:graphic>
          <a:graphicData uri="http://schemas.openxmlformats.org/presentationml/2006/ole">
            <p:oleObj spid="_x0000_s4114" name="Equation" r:id="rId21" imgW="203040" imgH="393480" progId="">
              <p:embed/>
            </p:oleObj>
          </a:graphicData>
        </a:graphic>
      </p:graphicFrame>
      <p:graphicFrame>
        <p:nvGraphicFramePr>
          <p:cNvPr id="4115" name="Object 22"/>
          <p:cNvGraphicFramePr>
            <a:graphicFrameLocks noChangeAspect="1"/>
          </p:cNvGraphicFramePr>
          <p:nvPr/>
        </p:nvGraphicFramePr>
        <p:xfrm>
          <a:off x="5573713" y="4859338"/>
          <a:ext cx="88900" cy="114300"/>
        </p:xfrm>
        <a:graphic>
          <a:graphicData uri="http://schemas.openxmlformats.org/presentationml/2006/ole">
            <p:oleObj spid="_x0000_s4115" name="Equation" r:id="rId22" imgW="88560" imgH="114120" progId="">
              <p:embed/>
            </p:oleObj>
          </a:graphicData>
        </a:graphic>
      </p:graphicFrame>
      <p:graphicFrame>
        <p:nvGraphicFramePr>
          <p:cNvPr id="4116" name="Object 23"/>
          <p:cNvGraphicFramePr>
            <a:graphicFrameLocks noChangeAspect="1"/>
          </p:cNvGraphicFramePr>
          <p:nvPr/>
        </p:nvGraphicFramePr>
        <p:xfrm>
          <a:off x="5429250" y="5429250"/>
          <a:ext cx="88900" cy="114300"/>
        </p:xfrm>
        <a:graphic>
          <a:graphicData uri="http://schemas.openxmlformats.org/presentationml/2006/ole">
            <p:oleObj spid="_x0000_s4116" name="Equation" r:id="rId23" imgW="88560" imgH="114120" progId="">
              <p:embed/>
            </p:oleObj>
          </a:graphicData>
        </a:graphic>
      </p:graphicFrame>
      <p:graphicFrame>
        <p:nvGraphicFramePr>
          <p:cNvPr id="4117" name="Object 24"/>
          <p:cNvGraphicFramePr>
            <a:graphicFrameLocks noChangeAspect="1"/>
          </p:cNvGraphicFramePr>
          <p:nvPr/>
        </p:nvGraphicFramePr>
        <p:xfrm>
          <a:off x="5643563" y="5286375"/>
          <a:ext cx="211137" cy="393700"/>
        </p:xfrm>
        <a:graphic>
          <a:graphicData uri="http://schemas.openxmlformats.org/presentationml/2006/ole">
            <p:oleObj spid="_x0000_s4117" name="Equation" r:id="rId24" imgW="139680" imgH="393480" progId="">
              <p:embed/>
            </p:oleObj>
          </a:graphicData>
        </a:graphic>
      </p:graphicFrame>
      <p:graphicFrame>
        <p:nvGraphicFramePr>
          <p:cNvPr id="4118" name="Object 25"/>
          <p:cNvGraphicFramePr>
            <a:graphicFrameLocks noChangeAspect="1"/>
          </p:cNvGraphicFramePr>
          <p:nvPr/>
        </p:nvGraphicFramePr>
        <p:xfrm>
          <a:off x="5500688" y="5715000"/>
          <a:ext cx="228600" cy="393700"/>
        </p:xfrm>
        <a:graphic>
          <a:graphicData uri="http://schemas.openxmlformats.org/presentationml/2006/ole">
            <p:oleObj spid="_x0000_s4118" name="Equation" r:id="rId25" imgW="228600" imgH="393480" progId="">
              <p:embed/>
            </p:oleObj>
          </a:graphicData>
        </a:graphic>
      </p:graphicFrame>
      <p:graphicFrame>
        <p:nvGraphicFramePr>
          <p:cNvPr id="4119" name="Object 26"/>
          <p:cNvGraphicFramePr>
            <a:graphicFrameLocks noChangeAspect="1"/>
          </p:cNvGraphicFramePr>
          <p:nvPr/>
        </p:nvGraphicFramePr>
        <p:xfrm>
          <a:off x="5214938" y="6072188"/>
          <a:ext cx="203200" cy="393700"/>
        </p:xfrm>
        <a:graphic>
          <a:graphicData uri="http://schemas.openxmlformats.org/presentationml/2006/ole">
            <p:oleObj spid="_x0000_s4119" name="Equation" r:id="rId26" imgW="203040" imgH="393480" progId="">
              <p:embed/>
            </p:oleObj>
          </a:graphicData>
        </a:graphic>
      </p:graphicFrame>
      <p:sp>
        <p:nvSpPr>
          <p:cNvPr id="37" name="Куб 36"/>
          <p:cNvSpPr/>
          <p:nvPr/>
        </p:nvSpPr>
        <p:spPr>
          <a:xfrm>
            <a:off x="7429500" y="3643313"/>
            <a:ext cx="428625" cy="35718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Ч </a:t>
            </a:r>
            <a:endParaRPr lang="ru-RU" dirty="0"/>
          </a:p>
        </p:txBody>
      </p:sp>
      <p:sp>
        <p:nvSpPr>
          <p:cNvPr id="38" name="Куб 37"/>
          <p:cNvSpPr/>
          <p:nvPr/>
        </p:nvSpPr>
        <p:spPr>
          <a:xfrm>
            <a:off x="7429500" y="4071938"/>
            <a:ext cx="428625" cy="35718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У</a:t>
            </a:r>
            <a:endParaRPr lang="ru-RU" dirty="0"/>
          </a:p>
        </p:txBody>
      </p:sp>
      <p:sp>
        <p:nvSpPr>
          <p:cNvPr id="39" name="Куб 38"/>
          <p:cNvSpPr/>
          <p:nvPr/>
        </p:nvSpPr>
        <p:spPr>
          <a:xfrm>
            <a:off x="7429500" y="4500563"/>
            <a:ext cx="428625" cy="35718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Д </a:t>
            </a:r>
            <a:endParaRPr lang="ru-RU" dirty="0"/>
          </a:p>
        </p:txBody>
      </p:sp>
      <p:sp>
        <p:nvSpPr>
          <p:cNvPr id="40" name="Куб 39"/>
          <p:cNvSpPr/>
          <p:nvPr/>
        </p:nvSpPr>
        <p:spPr>
          <a:xfrm>
            <a:off x="7429500" y="4929188"/>
            <a:ext cx="428625" cy="35718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Е</a:t>
            </a:r>
            <a:endParaRPr lang="ru-RU" dirty="0"/>
          </a:p>
        </p:txBody>
      </p:sp>
      <p:sp>
        <p:nvSpPr>
          <p:cNvPr id="41" name="Куб 40"/>
          <p:cNvSpPr/>
          <p:nvPr/>
        </p:nvSpPr>
        <p:spPr>
          <a:xfrm>
            <a:off x="7429500" y="5357813"/>
            <a:ext cx="428625" cy="34766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С</a:t>
            </a:r>
            <a:endParaRPr lang="ru-RU" dirty="0"/>
          </a:p>
        </p:txBody>
      </p:sp>
      <p:sp>
        <p:nvSpPr>
          <p:cNvPr id="42" name="Куб 41"/>
          <p:cNvSpPr/>
          <p:nvPr/>
        </p:nvSpPr>
        <p:spPr>
          <a:xfrm>
            <a:off x="7429500" y="5786438"/>
            <a:ext cx="428625" cy="34766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Н</a:t>
            </a:r>
            <a:endParaRPr lang="ru-RU" dirty="0"/>
          </a:p>
        </p:txBody>
      </p:sp>
      <p:sp>
        <p:nvSpPr>
          <p:cNvPr id="43" name="Куб 42"/>
          <p:cNvSpPr/>
          <p:nvPr/>
        </p:nvSpPr>
        <p:spPr>
          <a:xfrm>
            <a:off x="7429500" y="6215063"/>
            <a:ext cx="428625" cy="34766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6000760" y="5786454"/>
            <a:ext cx="928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929322" y="2786058"/>
            <a:ext cx="928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6000750" y="4786313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8" name="Rectangle 17"/>
          <p:cNvSpPr>
            <a:spLocks noChangeArrowheads="1"/>
          </p:cNvSpPr>
          <p:nvPr/>
        </p:nvSpPr>
        <p:spPr bwMode="auto">
          <a:xfrm>
            <a:off x="5929313" y="3786188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428604"/>
            <a:ext cx="3817470" cy="20002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cap="none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Горы МОЗГОДРОМ</a:t>
            </a:r>
            <a:endParaRPr lang="ru-RU" sz="4800" cap="none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140" name="Текст 2"/>
          <p:cNvSpPr>
            <a:spLocks noGrp="1"/>
          </p:cNvSpPr>
          <p:nvPr>
            <p:ph type="body" sz="half" idx="2"/>
          </p:nvPr>
        </p:nvSpPr>
        <p:spPr>
          <a:xfrm>
            <a:off x="7143750" y="2714625"/>
            <a:ext cx="1643063" cy="10001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mtClean="0"/>
              <a:t>           </a:t>
            </a:r>
          </a:p>
          <a:p>
            <a:pPr>
              <a:spcBef>
                <a:spcPct val="0"/>
              </a:spcBef>
            </a:pPr>
            <a:r>
              <a:rPr lang="ru-RU" smtClean="0"/>
              <a:t>                    </a:t>
            </a:r>
          </a:p>
        </p:txBody>
      </p:sp>
      <p:pic>
        <p:nvPicPr>
          <p:cNvPr id="7" name="Рисунок 6" descr="gandex.ru-19837_66eafa3afe5df422bca9ff62158e057e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9" b="19"/>
          <a:stretch>
            <a:fillRect/>
          </a:stretch>
        </p:blipFill>
        <p:spPr>
          <a:xfrm>
            <a:off x="571472" y="1071546"/>
            <a:ext cx="4206240" cy="4206240"/>
          </a:xfrm>
        </p:spPr>
      </p:pic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3390900" y="1981200"/>
          <a:ext cx="914400" cy="203200"/>
        </p:xfrm>
        <a:graphic>
          <a:graphicData uri="http://schemas.openxmlformats.org/presentationml/2006/ole">
            <p:oleObj spid="_x0000_s5122" name="Equation" r:id="rId4" imgW="914400" imgH="203040" progId="">
              <p:embed/>
            </p:oleObj>
          </a:graphicData>
        </a:graphic>
      </p:graphicFrame>
      <p:graphicFrame>
        <p:nvGraphicFramePr>
          <p:cNvPr id="5123" name="Object 4"/>
          <p:cNvGraphicFramePr>
            <a:graphicFrameLocks noChangeAspect="1"/>
          </p:cNvGraphicFramePr>
          <p:nvPr/>
        </p:nvGraphicFramePr>
        <p:xfrm>
          <a:off x="5357813" y="2571750"/>
          <a:ext cx="450850" cy="857250"/>
        </p:xfrm>
        <a:graphic>
          <a:graphicData uri="http://schemas.openxmlformats.org/presentationml/2006/ole">
            <p:oleObj spid="_x0000_s5123" name="Equation" r:id="rId5" imgW="152280" imgH="393480" progId="">
              <p:embed/>
            </p:oleObj>
          </a:graphicData>
        </a:graphic>
      </p:graphicFrame>
      <p:graphicFrame>
        <p:nvGraphicFramePr>
          <p:cNvPr id="5124" name="Object 5"/>
          <p:cNvGraphicFramePr>
            <a:graphicFrameLocks noChangeAspect="1"/>
          </p:cNvGraphicFramePr>
          <p:nvPr/>
        </p:nvGraphicFramePr>
        <p:xfrm>
          <a:off x="6500813" y="2571750"/>
          <a:ext cx="476250" cy="857250"/>
        </p:xfrm>
        <a:graphic>
          <a:graphicData uri="http://schemas.openxmlformats.org/presentationml/2006/ole">
            <p:oleObj spid="_x0000_s5124" name="Equation" r:id="rId6" imgW="215640" imgH="393480" progId="">
              <p:embed/>
            </p:oleObj>
          </a:graphicData>
        </a:graphic>
      </p:graphicFrame>
      <p:sp>
        <p:nvSpPr>
          <p:cNvPr id="514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28" name="Улыбающееся лицо 27"/>
          <p:cNvSpPr/>
          <p:nvPr/>
        </p:nvSpPr>
        <p:spPr>
          <a:xfrm rot="10800000" flipV="1">
            <a:off x="5929322" y="2857496"/>
            <a:ext cx="428625" cy="28575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125" name="Object 18"/>
          <p:cNvGraphicFramePr>
            <a:graphicFrameLocks noChangeAspect="1"/>
          </p:cNvGraphicFramePr>
          <p:nvPr/>
        </p:nvGraphicFramePr>
        <p:xfrm>
          <a:off x="5429250" y="3571875"/>
          <a:ext cx="357188" cy="922338"/>
        </p:xfrm>
        <a:graphic>
          <a:graphicData uri="http://schemas.openxmlformats.org/presentationml/2006/ole">
            <p:oleObj spid="_x0000_s5125" name="Equation" r:id="rId7" imgW="152280" imgH="393480" progId="">
              <p:embed/>
            </p:oleObj>
          </a:graphicData>
        </a:graphic>
      </p:graphicFrame>
      <p:graphicFrame>
        <p:nvGraphicFramePr>
          <p:cNvPr id="5126" name="Object 19"/>
          <p:cNvGraphicFramePr>
            <a:graphicFrameLocks noChangeAspect="1"/>
          </p:cNvGraphicFramePr>
          <p:nvPr/>
        </p:nvGraphicFramePr>
        <p:xfrm>
          <a:off x="6572250" y="3643313"/>
          <a:ext cx="322263" cy="857250"/>
        </p:xfrm>
        <a:graphic>
          <a:graphicData uri="http://schemas.openxmlformats.org/presentationml/2006/ole">
            <p:oleObj spid="_x0000_s5126" name="Equation" r:id="rId8" imgW="152280" imgH="393480" progId="">
              <p:embed/>
            </p:oleObj>
          </a:graphicData>
        </a:graphic>
      </p:graphicFrame>
      <p:sp>
        <p:nvSpPr>
          <p:cNvPr id="5145" name="Rectangle 17"/>
          <p:cNvSpPr>
            <a:spLocks noChangeArrowheads="1"/>
          </p:cNvSpPr>
          <p:nvPr/>
        </p:nvSpPr>
        <p:spPr bwMode="auto">
          <a:xfrm>
            <a:off x="7000875" y="3857625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endParaRPr lang="ru-RU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7" name="Object 20"/>
          <p:cNvGraphicFramePr>
            <a:graphicFrameLocks noChangeAspect="1"/>
          </p:cNvGraphicFramePr>
          <p:nvPr/>
        </p:nvGraphicFramePr>
        <p:xfrm>
          <a:off x="7429500" y="3643313"/>
          <a:ext cx="357188" cy="922337"/>
        </p:xfrm>
        <a:graphic>
          <a:graphicData uri="http://schemas.openxmlformats.org/presentationml/2006/ole">
            <p:oleObj spid="_x0000_s5127" name="Equation" r:id="rId9" imgW="152280" imgH="393480" progId="">
              <p:embed/>
            </p:oleObj>
          </a:graphicData>
        </a:graphic>
      </p:graphicFrame>
      <p:sp>
        <p:nvSpPr>
          <p:cNvPr id="33" name="Улыбающееся лицо 32"/>
          <p:cNvSpPr/>
          <p:nvPr/>
        </p:nvSpPr>
        <p:spPr>
          <a:xfrm rot="10800000" flipV="1">
            <a:off x="5929313" y="4000500"/>
            <a:ext cx="428625" cy="28575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128" name="Object 21"/>
          <p:cNvGraphicFramePr>
            <a:graphicFrameLocks noChangeAspect="1"/>
          </p:cNvGraphicFramePr>
          <p:nvPr/>
        </p:nvGraphicFramePr>
        <p:xfrm>
          <a:off x="5500688" y="4786313"/>
          <a:ext cx="214312" cy="428625"/>
        </p:xfrm>
        <a:graphic>
          <a:graphicData uri="http://schemas.openxmlformats.org/presentationml/2006/ole">
            <p:oleObj spid="_x0000_s5128" name="Equation" r:id="rId10" imgW="126720" imgH="164880" progId="">
              <p:embed/>
            </p:oleObj>
          </a:graphicData>
        </a:graphic>
      </p:graphicFrame>
      <p:graphicFrame>
        <p:nvGraphicFramePr>
          <p:cNvPr id="5129" name="Object 22"/>
          <p:cNvGraphicFramePr>
            <a:graphicFrameLocks noChangeAspect="1"/>
          </p:cNvGraphicFramePr>
          <p:nvPr/>
        </p:nvGraphicFramePr>
        <p:xfrm>
          <a:off x="6500813" y="4643438"/>
          <a:ext cx="428625" cy="830262"/>
        </p:xfrm>
        <a:graphic>
          <a:graphicData uri="http://schemas.openxmlformats.org/presentationml/2006/ole">
            <p:oleObj spid="_x0000_s5129" name="Equation" r:id="rId11" imgW="203040" imgH="393480" progId="">
              <p:embed/>
            </p:oleObj>
          </a:graphicData>
        </a:graphic>
      </p:graphicFrame>
      <p:sp>
        <p:nvSpPr>
          <p:cNvPr id="5147" name="Rectangle 17"/>
          <p:cNvSpPr>
            <a:spLocks noChangeArrowheads="1"/>
          </p:cNvSpPr>
          <p:nvPr/>
        </p:nvSpPr>
        <p:spPr bwMode="auto">
          <a:xfrm>
            <a:off x="7000875" y="4786313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endParaRPr lang="ru-RU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30" name="Object 23"/>
          <p:cNvGraphicFramePr>
            <a:graphicFrameLocks noChangeAspect="1"/>
          </p:cNvGraphicFramePr>
          <p:nvPr/>
        </p:nvGraphicFramePr>
        <p:xfrm>
          <a:off x="7429500" y="4643438"/>
          <a:ext cx="331788" cy="857250"/>
        </p:xfrm>
        <a:graphic>
          <a:graphicData uri="http://schemas.openxmlformats.org/presentationml/2006/ole">
            <p:oleObj spid="_x0000_s5130" name="Equation" r:id="rId12" imgW="152280" imgH="393480" progId="">
              <p:embed/>
            </p:oleObj>
          </a:graphicData>
        </a:graphic>
      </p:graphicFrame>
      <p:sp>
        <p:nvSpPr>
          <p:cNvPr id="38" name="Улыбающееся лицо 37"/>
          <p:cNvSpPr/>
          <p:nvPr/>
        </p:nvSpPr>
        <p:spPr>
          <a:xfrm rot="10800000" flipV="1">
            <a:off x="5929313" y="4929188"/>
            <a:ext cx="428625" cy="28575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5132" name="Object 25"/>
          <p:cNvGraphicFramePr>
            <a:graphicFrameLocks noChangeAspect="1"/>
          </p:cNvGraphicFramePr>
          <p:nvPr/>
        </p:nvGraphicFramePr>
        <p:xfrm>
          <a:off x="3390900" y="1981200"/>
          <a:ext cx="914400" cy="203200"/>
        </p:xfrm>
        <a:graphic>
          <a:graphicData uri="http://schemas.openxmlformats.org/presentationml/2006/ole">
            <p:oleObj spid="_x0000_s5132" name="Equation" r:id="rId13" imgW="914400" imgH="203040" progId="">
              <p:embed/>
            </p:oleObj>
          </a:graphicData>
        </a:graphic>
      </p:graphicFrame>
      <p:graphicFrame>
        <p:nvGraphicFramePr>
          <p:cNvPr id="5133" name="Object 26"/>
          <p:cNvGraphicFramePr>
            <a:graphicFrameLocks noChangeAspect="1"/>
          </p:cNvGraphicFramePr>
          <p:nvPr/>
        </p:nvGraphicFramePr>
        <p:xfrm>
          <a:off x="5500688" y="5572125"/>
          <a:ext cx="428625" cy="830263"/>
        </p:xfrm>
        <a:graphic>
          <a:graphicData uri="http://schemas.openxmlformats.org/presentationml/2006/ole">
            <p:oleObj spid="_x0000_s5133" name="Equation" r:id="rId14" imgW="203040" imgH="393480" progId="">
              <p:embed/>
            </p:oleObj>
          </a:graphicData>
        </a:graphic>
      </p:graphicFrame>
      <p:graphicFrame>
        <p:nvGraphicFramePr>
          <p:cNvPr id="5134" name="Object 27"/>
          <p:cNvGraphicFramePr>
            <a:graphicFrameLocks noChangeAspect="1"/>
          </p:cNvGraphicFramePr>
          <p:nvPr/>
        </p:nvGraphicFramePr>
        <p:xfrm>
          <a:off x="6553200" y="5572125"/>
          <a:ext cx="304800" cy="857250"/>
        </p:xfrm>
        <a:graphic>
          <a:graphicData uri="http://schemas.openxmlformats.org/presentationml/2006/ole">
            <p:oleObj spid="_x0000_s5134" name="Equation" r:id="rId15" imgW="139680" imgH="393480" progId="">
              <p:embed/>
            </p:oleObj>
          </a:graphicData>
        </a:graphic>
      </p:graphicFrame>
      <p:sp>
        <p:nvSpPr>
          <p:cNvPr id="5149" name="Rectangle 17"/>
          <p:cNvSpPr>
            <a:spLocks noChangeArrowheads="1"/>
          </p:cNvSpPr>
          <p:nvPr/>
        </p:nvSpPr>
        <p:spPr bwMode="auto">
          <a:xfrm>
            <a:off x="6929438" y="5715000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endParaRPr lang="ru-RU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35" name="Object 28"/>
          <p:cNvGraphicFramePr>
            <a:graphicFrameLocks noChangeAspect="1"/>
          </p:cNvGraphicFramePr>
          <p:nvPr/>
        </p:nvGraphicFramePr>
        <p:xfrm>
          <a:off x="7429500" y="5572125"/>
          <a:ext cx="265113" cy="881063"/>
        </p:xfrm>
        <a:graphic>
          <a:graphicData uri="http://schemas.openxmlformats.org/presentationml/2006/ole">
            <p:oleObj spid="_x0000_s5135" name="Equation" r:id="rId16" imgW="152280" imgH="393480" progId="">
              <p:embed/>
            </p:oleObj>
          </a:graphicData>
        </a:graphic>
      </p:graphicFrame>
      <p:sp>
        <p:nvSpPr>
          <p:cNvPr id="49" name="Улыбающееся лицо 48"/>
          <p:cNvSpPr/>
          <p:nvPr/>
        </p:nvSpPr>
        <p:spPr>
          <a:xfrm rot="10800000" flipV="1">
            <a:off x="6000760" y="5857892"/>
            <a:ext cx="428625" cy="28575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7072313" y="2786063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 1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animBg="1"/>
      <p:bldP spid="3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0_2a4e3_6934f335_X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429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6929486" cy="3898185"/>
          </a:xfrm>
        </p:spPr>
        <p:txBody>
          <a:bodyPr numCol="1">
            <a:prstTxWarp prst="textPlain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Желаю удачи в </a:t>
            </a:r>
            <a:r>
              <a:rPr lang="ru-RU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покорении вершин </a:t>
            </a:r>
            <a:r>
              <a:rPr lang="ru-RU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знаний</a:t>
            </a:r>
            <a:endParaRPr lang="ru-RU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17412" name="Рисунок 4" descr="3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3500438"/>
            <a:ext cx="2571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горы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10000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2" descr="отец и сын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3357563"/>
            <a:ext cx="29289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3" descr="красота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688" y="5643563"/>
            <a:ext cx="221456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4" descr="картина рерих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0"/>
            <a:ext cx="45005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7" descr="рерих.jp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500" y="4714875"/>
            <a:ext cx="48577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5" descr="р Гималаи.jpe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5" y="3357563"/>
            <a:ext cx="2071688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4" descr="1302801947_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75"/>
            <a:ext cx="5143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3" descr="1265818885_58_gori_kolomensky_co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0"/>
            <a:ext cx="4357687" cy="381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2" descr="0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200025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5" descr="kosolapova-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313" y="3857625"/>
            <a:ext cx="17145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Прямоугольник 6"/>
          <p:cNvSpPr>
            <a:spLocks noChangeArrowheads="1"/>
          </p:cNvSpPr>
          <p:nvPr/>
        </p:nvSpPr>
        <p:spPr bwMode="auto">
          <a:xfrm>
            <a:off x="285750" y="285750"/>
            <a:ext cx="357187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  <a:latin typeface="Trebuchet MS" pitchFamily="34" charset="0"/>
              </a:rPr>
              <a:t>Альпинизм</a:t>
            </a:r>
            <a:r>
              <a:rPr lang="ru-RU" b="1">
                <a:latin typeface="Trebuchet MS" pitchFamily="34" charset="0"/>
              </a:rPr>
              <a:t> </a:t>
            </a:r>
            <a:r>
              <a:rPr lang="ru-RU">
                <a:latin typeface="Trebuchet MS" pitchFamily="34" charset="0"/>
              </a:rPr>
              <a:t>– вид спорта и активного отдыха, целью которого является восхождение на вершину горы.</a:t>
            </a:r>
          </a:p>
          <a:p>
            <a:endParaRPr lang="ru-RU" sz="1400">
              <a:latin typeface="Trebuchet MS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357813" y="4357688"/>
            <a:ext cx="378618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rebuchet MS" pitchFamily="34" charset="0"/>
              </a:rPr>
              <a:t>Спортивная сущность альпинизма состоит в преодолении препятствий, создаваемых природой на пути к вершине. В спортивных соревнованиях по альпинизму объектом состязания являются высота вершины, техническая сложность пройденного маршрута, его характер и протяжённость.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ws_White_Mountains_1280x10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643578"/>
            <a:ext cx="7929618" cy="10001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n w="500">
                  <a:noFill/>
                </a:ln>
                <a:effectLst>
                  <a:reflection blurRad="6350" stA="55000" endA="300" endPos="45500" dir="5400000" sy="-100000" algn="bl" rotWithShape="0"/>
                </a:effectLst>
              </a:rPr>
              <a:t>« Восхождение на пик … »</a:t>
            </a:r>
            <a:endParaRPr lang="ru-RU" dirty="0">
              <a:ln w="500">
                <a:noFill/>
              </a:ln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1750" y="5143500"/>
            <a:ext cx="2071688" cy="576263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/>
              <a:t>игра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563" y="1143000"/>
            <a:ext cx="3429000" cy="2057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39" name="Текст 2"/>
          <p:cNvSpPr>
            <a:spLocks noGrp="1"/>
          </p:cNvSpPr>
          <p:nvPr>
            <p:ph type="body" sz="half" idx="2"/>
          </p:nvPr>
        </p:nvSpPr>
        <p:spPr>
          <a:xfrm>
            <a:off x="5389563" y="3282950"/>
            <a:ext cx="3429000" cy="1920875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pic>
        <p:nvPicPr>
          <p:cNvPr id="5" name="Рисунок 4" descr="66652724_3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432" r="12432"/>
          <a:stretch>
            <a:fillRect/>
          </a:stretch>
        </p:blipFill>
        <p:spPr>
          <a:xfrm>
            <a:off x="214282" y="285728"/>
            <a:ext cx="4655640" cy="6286544"/>
          </a:xfrm>
        </p:spPr>
      </p:pic>
      <p:pic>
        <p:nvPicPr>
          <p:cNvPr id="14341" name="Рисунок 5" descr="Изображение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1071563"/>
            <a:ext cx="35718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6" descr="нюх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688" y="4857750"/>
            <a:ext cx="25003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Содержимое 7" descr="54058518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214813" y="0"/>
            <a:ext cx="4929187" cy="51435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51506"/>
          </a:xfrm>
        </p:spPr>
        <p:txBody>
          <a:bodyPr numCol="1">
            <a:prstTxWarp prst="textDoubleWave1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Оглядимся на местности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14313" y="1214438"/>
            <a:ext cx="4214812" cy="535781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ru-RU" sz="2200" dirty="0" smtClean="0">
                <a:solidFill>
                  <a:srgbClr val="852F74"/>
                </a:solidFill>
                <a:latin typeface="Arial" charset="0"/>
                <a:ea typeface="Calibri" pitchFamily="34" charset="0"/>
                <a:cs typeface="Arial" charset="0"/>
              </a:rPr>
              <a:t>1.Какая  из  дробей  выражает  </a:t>
            </a:r>
            <a:r>
              <a:rPr lang="ru-RU" sz="2200" dirty="0" smtClean="0">
                <a:solidFill>
                  <a:srgbClr val="852F74"/>
                </a:solidFill>
                <a:latin typeface="Calibri" pitchFamily="34" charset="0"/>
                <a:ea typeface="Calibri" pitchFamily="34" charset="0"/>
                <a:cs typeface="Arial" charset="0"/>
              </a:rPr>
              <a:t>«</a:t>
            </a:r>
            <a:r>
              <a:rPr lang="ru-RU" sz="2200" dirty="0" smtClean="0">
                <a:solidFill>
                  <a:srgbClr val="852F74"/>
                </a:solidFill>
                <a:latin typeface="Arial" charset="0"/>
                <a:ea typeface="Calibri" pitchFamily="34" charset="0"/>
                <a:cs typeface="Arial" charset="0"/>
              </a:rPr>
              <a:t>четверть</a:t>
            </a:r>
            <a:r>
              <a:rPr lang="ru-RU" sz="2200" dirty="0" smtClean="0">
                <a:solidFill>
                  <a:srgbClr val="852F74"/>
                </a:solidFill>
                <a:latin typeface="Calibri" pitchFamily="34" charset="0"/>
                <a:ea typeface="Calibri" pitchFamily="34" charset="0"/>
                <a:cs typeface="Arial" charset="0"/>
              </a:rPr>
              <a:t>»</a:t>
            </a:r>
            <a:r>
              <a:rPr lang="ru-RU" sz="2200" dirty="0" smtClean="0">
                <a:solidFill>
                  <a:srgbClr val="852F74"/>
                </a:solidFill>
                <a:latin typeface="Arial" charset="0"/>
                <a:ea typeface="Calibri" pitchFamily="34" charset="0"/>
                <a:cs typeface="Arial" charset="0"/>
              </a:rPr>
              <a:t>?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 sz="2200" dirty="0" smtClean="0">
              <a:solidFill>
                <a:schemeClr val="tx2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charset="0"/>
                <a:ea typeface="Calibri" pitchFamily="34" charset="0"/>
                <a:cs typeface="Arial" charset="0"/>
              </a:rPr>
              <a:t>  2.Указать  дробь,  равную  дроби  3   ?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z="2200" dirty="0" smtClean="0">
              <a:solidFill>
                <a:schemeClr val="tx2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200" dirty="0" smtClean="0">
                <a:solidFill>
                  <a:srgbClr val="772754"/>
                </a:solidFill>
                <a:latin typeface="Arial" charset="0"/>
                <a:ea typeface="Times New Roman" pitchFamily="18" charset="0"/>
                <a:cs typeface="Arial" charset="0"/>
              </a:rPr>
              <a:t> 3.Найти  дробь,  равную  4.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ClrTx/>
              <a:buSzTx/>
            </a:pPr>
            <a:endParaRPr lang="ru-RU" sz="2200" dirty="0" smtClean="0">
              <a:solidFill>
                <a:schemeClr val="tx2"/>
              </a:solidFill>
              <a:latin typeface="Arial" charset="0"/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charset="0"/>
                <a:cs typeface="Times New Roman" pitchFamily="18" charset="0"/>
              </a:rPr>
              <a:t> 4.Какая   дробь  выражает  </a:t>
            </a: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chemeClr val="tx2"/>
                </a:solidFill>
                <a:latin typeface="Arial" charset="0"/>
                <a:cs typeface="Times New Roman" pitchFamily="18" charset="0"/>
              </a:rPr>
              <a:t>половину</a:t>
            </a: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»</a:t>
            </a:r>
            <a:r>
              <a:rPr lang="ru-RU" sz="2200" dirty="0" smtClean="0">
                <a:solidFill>
                  <a:schemeClr val="tx2"/>
                </a:solidFill>
                <a:latin typeface="Arial" charset="0"/>
                <a:cs typeface="Times New Roman" pitchFamily="18" charset="0"/>
              </a:rPr>
              <a:t>?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endParaRPr lang="ru-RU" sz="2200" dirty="0" smtClean="0">
              <a:solidFill>
                <a:schemeClr val="tx2"/>
              </a:solidFill>
              <a:latin typeface="Arial" charset="0"/>
              <a:cs typeface="Times New Roman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ru-RU" sz="2200" dirty="0" smtClean="0">
                <a:solidFill>
                  <a:srgbClr val="772754"/>
                </a:solidFill>
                <a:latin typeface="Arial" charset="0"/>
                <a:cs typeface="Times New Roman" pitchFamily="18" charset="0"/>
              </a:rPr>
              <a:t>5.Указать  дробь  большую 1,</a:t>
            </a:r>
            <a:r>
              <a:rPr lang="en-US" sz="2200" dirty="0" smtClean="0">
                <a:solidFill>
                  <a:srgbClr val="772754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772754"/>
                </a:solidFill>
                <a:latin typeface="Arial" charset="0"/>
                <a:cs typeface="Times New Roman" pitchFamily="18" charset="0"/>
              </a:rPr>
              <a:t>но  меньшую 2?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ClrTx/>
              <a:buSzTx/>
              <a:buNone/>
            </a:pPr>
            <a:endParaRPr lang="ru-RU" sz="2200" dirty="0" smtClean="0">
              <a:latin typeface="Arial" charset="0"/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ru-RU" sz="2200" dirty="0" smtClean="0">
                <a:solidFill>
                  <a:schemeClr val="tx2"/>
                </a:solidFill>
                <a:latin typeface="Arial" charset="0"/>
                <a:cs typeface="Times New Roman" pitchFamily="18" charset="0"/>
              </a:rPr>
              <a:t>6.Чему  равна сумма  дробей     и    ?</a:t>
            </a:r>
            <a:endParaRPr lang="ru-RU" sz="22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1714500" y="2428875"/>
          <a:ext cx="204788" cy="393700"/>
        </p:xfrm>
        <a:graphic>
          <a:graphicData uri="http://schemas.openxmlformats.org/presentationml/2006/ole">
            <p:oleObj spid="_x0000_s1026" name="Equation" r:id="rId4" imgW="152280" imgH="393480" progId="">
              <p:embed/>
            </p:oleObj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4214813" y="5357813"/>
          <a:ext cx="220662" cy="847725"/>
        </p:xfrm>
        <a:graphic>
          <a:graphicData uri="http://schemas.openxmlformats.org/presentationml/2006/ole">
            <p:oleObj spid="_x0000_s1027" name="Equation" r:id="rId5" imgW="152280" imgH="583920" progId="">
              <p:embed/>
            </p:oleObj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785786" y="5715016"/>
          <a:ext cx="203200" cy="571500"/>
        </p:xfrm>
        <a:graphic>
          <a:graphicData uri="http://schemas.openxmlformats.org/presentationml/2006/ole">
            <p:oleObj spid="_x0000_s1028" name="Equation" r:id="rId6" imgW="139680" imgH="393480" progId="">
              <p:embed/>
            </p:oleObj>
          </a:graphicData>
        </a:graphic>
      </p:graphicFrame>
      <p:pic>
        <p:nvPicPr>
          <p:cNvPr id="1032" name="Рисунок 12" descr="нюх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50" y="5286375"/>
            <a:ext cx="22002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08" descr="8059996dd1fc6f8226b651079b8014f0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7786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4929188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 flipH="1">
            <a:off x="5357813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86438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15063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57438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86063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14688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43313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071938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500563" y="1000125"/>
            <a:ext cx="357187" cy="285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29188" y="64293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bg1"/>
                </a:solidFill>
              </a:rPr>
              <a:t>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929188" y="13573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929188" y="1714500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929188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929188" y="2428875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929188" y="2714625"/>
            <a:ext cx="357187" cy="3476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и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57813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786438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215063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00563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071938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643313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214688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786063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357438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928813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е</a:t>
            </a:r>
            <a:endParaRPr lang="ru-RU" sz="24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500188" y="27860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bg1"/>
                </a:solidFill>
              </a:rPr>
              <a:t>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786063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bg1"/>
                </a:solidFill>
              </a:rPr>
              <a:t>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14688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643313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357438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928813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500188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071563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42938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14313" y="20716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929188" y="3143250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л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929188" y="350043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/>
              <a:t>ь</a:t>
            </a:r>
            <a:endParaRPr lang="ru-RU" sz="2400" dirty="0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929188" y="3857625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н</a:t>
            </a:r>
            <a:r>
              <a:rPr lang="ru-RU" dirty="0"/>
              <a:t> 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929188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929188" y="4572000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357813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786438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/>
              <a:t>ь</a:t>
            </a:r>
            <a:endParaRPr lang="ru-RU" sz="2400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4500563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/>
              <a:t>ц</a:t>
            </a:r>
            <a:endParaRPr lang="ru-RU" sz="2400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071938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/>
              <a:t>д</a:t>
            </a:r>
            <a:endParaRPr lang="ru-RU" sz="2400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071938" y="3857625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071938" y="350043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bg1"/>
                </a:solidFill>
              </a:rPr>
              <a:t>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643313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214688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bg1"/>
                </a:solidFill>
              </a:rPr>
              <a:t>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214688" y="3857625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м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214688" y="350043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у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786063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е</a:t>
            </a:r>
            <a:endParaRPr lang="ru-RU" sz="2400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357438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928813" y="421481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/>
              <a:t>д</a:t>
            </a:r>
            <a:endParaRPr lang="ru-RU" sz="2400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214688" y="4572000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3214688" y="492918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ж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3214688" y="5286375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е</a:t>
            </a:r>
            <a:endParaRPr lang="ru-RU" sz="2400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214688" y="5643563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bg1"/>
                </a:solidFill>
              </a:rPr>
              <a:t>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3214688" y="6000750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и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3214688" y="635793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е</a:t>
            </a:r>
            <a:endParaRPr lang="ru-RU" sz="2400" dirty="0"/>
          </a:p>
        </p:txBody>
      </p:sp>
      <p:sp>
        <p:nvSpPr>
          <p:cNvPr id="15423" name="Прямоугольник 73"/>
          <p:cNvSpPr>
            <a:spLocks noChangeArrowheads="1"/>
          </p:cNvSpPr>
          <p:nvPr/>
        </p:nvSpPr>
        <p:spPr bwMode="auto">
          <a:xfrm>
            <a:off x="2071688" y="928688"/>
            <a:ext cx="374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rebuchet MS" pitchFamily="34" charset="0"/>
              </a:rPr>
              <a:t> 1</a:t>
            </a:r>
          </a:p>
        </p:txBody>
      </p:sp>
      <p:sp>
        <p:nvSpPr>
          <p:cNvPr id="15424" name="Rectangle 2"/>
          <p:cNvSpPr>
            <a:spLocks noChangeArrowheads="1"/>
          </p:cNvSpPr>
          <p:nvPr/>
        </p:nvSpPr>
        <p:spPr bwMode="auto">
          <a:xfrm>
            <a:off x="0" y="2071688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ea typeface="Calibri" pitchFamily="34" charset="0"/>
                <a:cs typeface="Arial" charset="0"/>
              </a:rPr>
              <a:t>2</a:t>
            </a:r>
          </a:p>
        </p:txBody>
      </p:sp>
      <p:sp>
        <p:nvSpPr>
          <p:cNvPr id="15425" name="Прямоугольник 75"/>
          <p:cNvSpPr>
            <a:spLocks noChangeArrowheads="1"/>
          </p:cNvSpPr>
          <p:nvPr/>
        </p:nvSpPr>
        <p:spPr bwMode="auto">
          <a:xfrm>
            <a:off x="1143000" y="278606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3</a:t>
            </a:r>
          </a:p>
        </p:txBody>
      </p:sp>
      <p:sp>
        <p:nvSpPr>
          <p:cNvPr id="15426" name="Прямоугольник 76"/>
          <p:cNvSpPr>
            <a:spLocks noChangeArrowheads="1"/>
          </p:cNvSpPr>
          <p:nvPr/>
        </p:nvSpPr>
        <p:spPr bwMode="auto">
          <a:xfrm flipH="1">
            <a:off x="4929188" y="3571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5</a:t>
            </a:r>
          </a:p>
        </p:txBody>
      </p:sp>
      <p:sp>
        <p:nvSpPr>
          <p:cNvPr id="15427" name="Прямоугольник 77"/>
          <p:cNvSpPr>
            <a:spLocks noChangeArrowheads="1"/>
          </p:cNvSpPr>
          <p:nvPr/>
        </p:nvSpPr>
        <p:spPr bwMode="auto">
          <a:xfrm>
            <a:off x="3214688" y="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6</a:t>
            </a:r>
          </a:p>
        </p:txBody>
      </p:sp>
      <p:sp>
        <p:nvSpPr>
          <p:cNvPr id="15428" name="Прямоугольник 78"/>
          <p:cNvSpPr>
            <a:spLocks noChangeArrowheads="1"/>
          </p:cNvSpPr>
          <p:nvPr/>
        </p:nvSpPr>
        <p:spPr bwMode="auto">
          <a:xfrm>
            <a:off x="4071938" y="314325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8</a:t>
            </a:r>
          </a:p>
        </p:txBody>
      </p:sp>
      <p:sp>
        <p:nvSpPr>
          <p:cNvPr id="15429" name="Прямоугольник 79"/>
          <p:cNvSpPr>
            <a:spLocks noChangeArrowheads="1"/>
          </p:cNvSpPr>
          <p:nvPr/>
        </p:nvSpPr>
        <p:spPr bwMode="auto">
          <a:xfrm>
            <a:off x="3214688" y="2928938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 7</a:t>
            </a:r>
          </a:p>
        </p:txBody>
      </p:sp>
      <p:sp>
        <p:nvSpPr>
          <p:cNvPr id="15430" name="Прямоугольник 80"/>
          <p:cNvSpPr>
            <a:spLocks noChangeArrowheads="1"/>
          </p:cNvSpPr>
          <p:nvPr/>
        </p:nvSpPr>
        <p:spPr bwMode="auto">
          <a:xfrm>
            <a:off x="1643063" y="41338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4</a:t>
            </a:r>
          </a:p>
        </p:txBody>
      </p:sp>
      <p:sp>
        <p:nvSpPr>
          <p:cNvPr id="82" name="Прямоугольник 81"/>
          <p:cNvSpPr>
            <a:spLocks noChangeArrowheads="1"/>
          </p:cNvSpPr>
          <p:nvPr/>
        </p:nvSpPr>
        <p:spPr bwMode="auto">
          <a:xfrm>
            <a:off x="2357438" y="857250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с</a:t>
            </a:r>
          </a:p>
        </p:txBody>
      </p:sp>
      <p:sp>
        <p:nvSpPr>
          <p:cNvPr id="83" name="Прямоугольник 82"/>
          <p:cNvSpPr>
            <a:spLocks noChangeArrowheads="1"/>
          </p:cNvSpPr>
          <p:nvPr/>
        </p:nvSpPr>
        <p:spPr bwMode="auto">
          <a:xfrm>
            <a:off x="2786063" y="857250"/>
            <a:ext cx="500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о</a:t>
            </a:r>
          </a:p>
        </p:txBody>
      </p:sp>
      <p:sp>
        <p:nvSpPr>
          <p:cNvPr id="84" name="Прямоугольник 83"/>
          <p:cNvSpPr>
            <a:spLocks noChangeArrowheads="1"/>
          </p:cNvSpPr>
          <p:nvPr/>
        </p:nvSpPr>
        <p:spPr bwMode="auto">
          <a:xfrm>
            <a:off x="3643313" y="9286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rebuchet MS" pitchFamily="34" charset="0"/>
              </a:rPr>
              <a:t>Р</a:t>
            </a:r>
          </a:p>
        </p:txBody>
      </p:sp>
      <p:sp>
        <p:nvSpPr>
          <p:cNvPr id="85" name="Прямоугольник 84"/>
          <p:cNvSpPr>
            <a:spLocks noChangeArrowheads="1"/>
          </p:cNvSpPr>
          <p:nvPr/>
        </p:nvSpPr>
        <p:spPr bwMode="auto">
          <a:xfrm>
            <a:off x="3214688" y="857250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к</a:t>
            </a:r>
          </a:p>
        </p:txBody>
      </p:sp>
      <p:sp>
        <p:nvSpPr>
          <p:cNvPr id="86" name="Прямоугольник 85"/>
          <p:cNvSpPr>
            <a:spLocks noChangeArrowheads="1"/>
          </p:cNvSpPr>
          <p:nvPr/>
        </p:nvSpPr>
        <p:spPr bwMode="auto">
          <a:xfrm>
            <a:off x="4071938" y="857250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а</a:t>
            </a:r>
          </a:p>
        </p:txBody>
      </p:sp>
      <p:sp>
        <p:nvSpPr>
          <p:cNvPr id="87" name="Прямоугольник 86"/>
          <p:cNvSpPr>
            <a:spLocks noChangeArrowheads="1"/>
          </p:cNvSpPr>
          <p:nvPr/>
        </p:nvSpPr>
        <p:spPr bwMode="auto">
          <a:xfrm>
            <a:off x="4500563" y="857250"/>
            <a:ext cx="500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щ</a:t>
            </a:r>
          </a:p>
        </p:txBody>
      </p:sp>
      <p:sp>
        <p:nvSpPr>
          <p:cNvPr id="88" name="Прямоугольник 87"/>
          <p:cNvSpPr>
            <a:spLocks noChangeArrowheads="1"/>
          </p:cNvSpPr>
          <p:nvPr/>
        </p:nvSpPr>
        <p:spPr bwMode="auto">
          <a:xfrm>
            <a:off x="4929188" y="857250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е</a:t>
            </a:r>
          </a:p>
        </p:txBody>
      </p:sp>
      <p:sp>
        <p:nvSpPr>
          <p:cNvPr id="89" name="Прямоугольник 88"/>
          <p:cNvSpPr>
            <a:spLocks noChangeArrowheads="1"/>
          </p:cNvSpPr>
          <p:nvPr/>
        </p:nvSpPr>
        <p:spPr bwMode="auto">
          <a:xfrm>
            <a:off x="5357813" y="857250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н</a:t>
            </a:r>
          </a:p>
        </p:txBody>
      </p:sp>
      <p:sp>
        <p:nvSpPr>
          <p:cNvPr id="90" name="Прямоугольник 89"/>
          <p:cNvSpPr>
            <a:spLocks noChangeArrowheads="1"/>
          </p:cNvSpPr>
          <p:nvPr/>
        </p:nvSpPr>
        <p:spPr bwMode="auto">
          <a:xfrm>
            <a:off x="5786438" y="857250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и</a:t>
            </a:r>
          </a:p>
        </p:txBody>
      </p:sp>
      <p:sp>
        <p:nvSpPr>
          <p:cNvPr id="91" name="Прямоугольник 90"/>
          <p:cNvSpPr>
            <a:spLocks noChangeArrowheads="1"/>
          </p:cNvSpPr>
          <p:nvPr/>
        </p:nvSpPr>
        <p:spPr bwMode="auto">
          <a:xfrm>
            <a:off x="4929188" y="1214438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п</a:t>
            </a:r>
          </a:p>
        </p:txBody>
      </p:sp>
      <p:sp>
        <p:nvSpPr>
          <p:cNvPr id="92" name="Прямоугольник 91"/>
          <p:cNvSpPr>
            <a:spLocks noChangeArrowheads="1"/>
          </p:cNvSpPr>
          <p:nvPr/>
        </p:nvSpPr>
        <p:spPr bwMode="auto">
          <a:xfrm>
            <a:off x="4929188" y="2286000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в</a:t>
            </a:r>
          </a:p>
        </p:txBody>
      </p:sp>
      <p:sp>
        <p:nvSpPr>
          <p:cNvPr id="94" name="Прямоугольник 93"/>
          <p:cNvSpPr>
            <a:spLocks noChangeArrowheads="1"/>
          </p:cNvSpPr>
          <p:nvPr/>
        </p:nvSpPr>
        <p:spPr bwMode="auto">
          <a:xfrm>
            <a:off x="4857750" y="4429125"/>
            <a:ext cx="515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 я</a:t>
            </a:r>
          </a:p>
        </p:txBody>
      </p:sp>
      <p:sp>
        <p:nvSpPr>
          <p:cNvPr id="15443" name="Прямоугольник 96"/>
          <p:cNvSpPr>
            <a:spLocks noChangeArrowheads="1"/>
          </p:cNvSpPr>
          <p:nvPr/>
        </p:nvSpPr>
        <p:spPr bwMode="auto">
          <a:xfrm>
            <a:off x="2786063" y="2714625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98" name="Прямоугольник 97"/>
          <p:cNvSpPr>
            <a:spLocks noChangeArrowheads="1"/>
          </p:cNvSpPr>
          <p:nvPr/>
        </p:nvSpPr>
        <p:spPr bwMode="auto">
          <a:xfrm>
            <a:off x="214313" y="192881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о</a:t>
            </a:r>
          </a:p>
        </p:txBody>
      </p:sp>
      <p:sp>
        <p:nvSpPr>
          <p:cNvPr id="99" name="Прямоугольник 98"/>
          <p:cNvSpPr>
            <a:spLocks noChangeArrowheads="1"/>
          </p:cNvSpPr>
          <p:nvPr/>
        </p:nvSpPr>
        <p:spPr bwMode="auto">
          <a:xfrm>
            <a:off x="642938" y="192881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т</a:t>
            </a:r>
          </a:p>
        </p:txBody>
      </p:sp>
      <p:sp>
        <p:nvSpPr>
          <p:cNvPr id="100" name="Прямоугольник 99"/>
          <p:cNvSpPr>
            <a:spLocks noChangeArrowheads="1"/>
          </p:cNvSpPr>
          <p:nvPr/>
        </p:nvSpPr>
        <p:spPr bwMode="auto">
          <a:xfrm>
            <a:off x="1071563" y="192881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н</a:t>
            </a:r>
          </a:p>
        </p:txBody>
      </p:sp>
      <p:sp>
        <p:nvSpPr>
          <p:cNvPr id="101" name="Прямоугольник 100"/>
          <p:cNvSpPr>
            <a:spLocks noChangeArrowheads="1"/>
          </p:cNvSpPr>
          <p:nvPr/>
        </p:nvSpPr>
        <p:spPr bwMode="auto">
          <a:xfrm>
            <a:off x="1500188" y="192881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о</a:t>
            </a:r>
          </a:p>
        </p:txBody>
      </p:sp>
      <p:sp>
        <p:nvSpPr>
          <p:cNvPr id="102" name="Прямоугольник 101"/>
          <p:cNvSpPr>
            <a:spLocks noChangeArrowheads="1"/>
          </p:cNvSpPr>
          <p:nvPr/>
        </p:nvSpPr>
        <p:spPr bwMode="auto">
          <a:xfrm>
            <a:off x="1928813" y="192881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ш</a:t>
            </a:r>
          </a:p>
        </p:txBody>
      </p:sp>
      <p:sp>
        <p:nvSpPr>
          <p:cNvPr id="103" name="Прямоугольник 102"/>
          <p:cNvSpPr>
            <a:spLocks noChangeArrowheads="1"/>
          </p:cNvSpPr>
          <p:nvPr/>
        </p:nvSpPr>
        <p:spPr bwMode="auto">
          <a:xfrm>
            <a:off x="2428875" y="1928813"/>
            <a:ext cx="285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е</a:t>
            </a:r>
          </a:p>
        </p:txBody>
      </p:sp>
      <p:sp>
        <p:nvSpPr>
          <p:cNvPr id="104" name="Прямоугольник 103"/>
          <p:cNvSpPr>
            <a:spLocks noChangeArrowheads="1"/>
          </p:cNvSpPr>
          <p:nvPr/>
        </p:nvSpPr>
        <p:spPr bwMode="auto">
          <a:xfrm>
            <a:off x="3214688" y="1928813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и</a:t>
            </a:r>
          </a:p>
        </p:txBody>
      </p:sp>
      <p:sp>
        <p:nvSpPr>
          <p:cNvPr id="105" name="Прямоугольник 104"/>
          <p:cNvSpPr>
            <a:spLocks noChangeArrowheads="1"/>
          </p:cNvSpPr>
          <p:nvPr/>
        </p:nvSpPr>
        <p:spPr bwMode="auto">
          <a:xfrm>
            <a:off x="3643313" y="192881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е</a:t>
            </a:r>
            <a:r>
              <a:rPr lang="ru-RU">
                <a:latin typeface="Trebuchet MS" pitchFamily="34" charset="0"/>
              </a:rPr>
              <a:t> </a:t>
            </a:r>
          </a:p>
        </p:txBody>
      </p:sp>
      <p:pic>
        <p:nvPicPr>
          <p:cNvPr id="15452" name="Рисунок 109" descr=")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5072063"/>
            <a:ext cx="14287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" name="Прямоугольник 95"/>
          <p:cNvSpPr>
            <a:spLocks noChangeArrowheads="1"/>
          </p:cNvSpPr>
          <p:nvPr/>
        </p:nvSpPr>
        <p:spPr bwMode="auto">
          <a:xfrm>
            <a:off x="5357813" y="2643188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м</a:t>
            </a:r>
          </a:p>
        </p:txBody>
      </p:sp>
      <p:sp>
        <p:nvSpPr>
          <p:cNvPr id="106" name="Прямоугольник 105"/>
          <p:cNvSpPr>
            <a:spLocks noChangeArrowheads="1"/>
          </p:cNvSpPr>
          <p:nvPr/>
        </p:nvSpPr>
        <p:spPr bwMode="auto">
          <a:xfrm>
            <a:off x="5786438" y="2643188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а</a:t>
            </a:r>
          </a:p>
        </p:txBody>
      </p:sp>
      <p:sp>
        <p:nvSpPr>
          <p:cNvPr id="108" name="Прямоугольник 107"/>
          <p:cNvSpPr>
            <a:spLocks noChangeArrowheads="1"/>
          </p:cNvSpPr>
          <p:nvPr/>
        </p:nvSpPr>
        <p:spPr bwMode="auto">
          <a:xfrm>
            <a:off x="6215063" y="2643188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Trebuchet MS" pitchFamily="34" charset="0"/>
              </a:rPr>
              <a:t>я</a:t>
            </a:r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3214688" y="642938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111" name="Скругленный прямоугольник 110"/>
          <p:cNvSpPr/>
          <p:nvPr/>
        </p:nvSpPr>
        <p:spPr>
          <a:xfrm>
            <a:off x="3214688" y="285750"/>
            <a:ext cx="357187" cy="276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chemeClr val="bg1"/>
                </a:solidFill>
              </a:rPr>
              <a:t>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 rot="5400000">
            <a:off x="6298089" y="2417291"/>
            <a:ext cx="46434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Wave4">
              <a:avLst/>
            </a:prstTxWarp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Кроссвордное препятствие </a:t>
            </a:r>
            <a:endParaRPr lang="ru-RU" sz="2400" b="1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000"/>
                            </p:stCondLst>
                            <p:childTnLst>
                              <p:par>
                                <p:cTn id="15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 tmFilter="0,0; .5, 1; 1, 1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 tmFilter="0,0; .5, 1; 1, 1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000"/>
                            </p:stCondLst>
                            <p:childTnLst>
                              <p:par>
                                <p:cTn id="20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 tmFilter="0,0; .5, 1; 1, 1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500"/>
                            </p:stCondLst>
                            <p:childTnLst>
                              <p:par>
                                <p:cTn id="21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 tmFilter="0,0; .5, 1; 1, 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2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 tmFilter="0,0; .5, 1; 1, 1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4500"/>
                            </p:stCondLst>
                            <p:childTnLst>
                              <p:par>
                                <p:cTn id="23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 tmFilter="0,0; .5, 1; 1, 1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0"/>
                            </p:stCondLst>
                            <p:childTnLst>
                              <p:par>
                                <p:cTn id="23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 tmFilter="0,0; .5, 1; 1, 1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5500"/>
                            </p:stCondLst>
                            <p:childTnLst>
                              <p:par>
                                <p:cTn id="24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 tmFilter="0,0; .5, 1; 1, 1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 tmFilter="0,0; .5, 1; 1, 1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 tmFilter="0,0; .5, 1; 1, 1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00"/>
                            </p:stCondLst>
                            <p:childTnLst>
                              <p:par>
                                <p:cTn id="27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 tmFilter="0,0; .5, 1; 1, 1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500"/>
                            </p:stCondLst>
                            <p:childTnLst>
                              <p:par>
                                <p:cTn id="28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 tmFilter="0,0; .5, 1; 1, 1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 tmFilter="0,0; .5, 1; 1, 1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500"/>
                            </p:stCondLst>
                            <p:childTnLst>
                              <p:par>
                                <p:cTn id="29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 tmFilter="0,0; .5, 1; 1, 1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000"/>
                            </p:stCondLst>
                            <p:childTnLst>
                              <p:par>
                                <p:cTn id="30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 tmFilter="0,0; .5, 1; 1, 1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3500"/>
                            </p:stCondLst>
                            <p:childTnLst>
                              <p:par>
                                <p:cTn id="31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 tmFilter="0,0; .5, 1; 1, 1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4000"/>
                            </p:stCondLst>
                            <p:childTnLst>
                              <p:par>
                                <p:cTn id="32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 tmFilter="0,0; .5, 1; 1, 1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4500"/>
                            </p:stCondLst>
                            <p:childTnLst>
                              <p:par>
                                <p:cTn id="32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 tmFilter="0,0; .5, 1; 1, 1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500"/>
                            </p:stCondLst>
                            <p:childTnLst>
                              <p:par>
                                <p:cTn id="3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 tmFilter="0,0; .5, 1; 1, 1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000"/>
                            </p:stCondLst>
                            <p:childTnLst>
                              <p:par>
                                <p:cTn id="3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500"/>
                            </p:stCondLst>
                            <p:childTnLst>
                              <p:par>
                                <p:cTn id="36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2000"/>
                            </p:stCondLst>
                            <p:childTnLst>
                              <p:par>
                                <p:cTn id="36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500" tmFilter="0,0; .5, 1; 1, 1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500" tmFilter="0,0; .5, 1; 1, 1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3000"/>
                            </p:stCondLst>
                            <p:childTnLst>
                              <p:par>
                                <p:cTn id="38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500" tmFilter="0,0; .5, 1; 1, 1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500"/>
                            </p:stCondLst>
                            <p:childTnLst>
                              <p:par>
                                <p:cTn id="39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 tmFilter="0,0; .5, 1; 1, 1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4000"/>
                            </p:stCondLst>
                            <p:childTnLst>
                              <p:par>
                                <p:cTn id="40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500" tmFilter="0,0; .5, 1; 1, 1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 tmFilter="0,0; .5, 1; 1, 1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500"/>
                            </p:stCondLst>
                            <p:childTnLst>
                              <p:par>
                                <p:cTn id="41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 tmFilter="0,0; .5, 1; 1, 1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500" tmFilter="0,0; .5, 1; 1, 1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00"/>
                            </p:stCondLst>
                            <p:childTnLst>
                              <p:par>
                                <p:cTn id="43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 tmFilter="0,0; .5, 1; 1, 1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4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 tmFilter="0,0; .5, 1; 1, 1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1500"/>
                            </p:stCondLst>
                            <p:childTnLst>
                              <p:par>
                                <p:cTn id="45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500" tmFilter="0,0; .5, 1; 1, 1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2000"/>
                            </p:stCondLst>
                            <p:childTnLst>
                              <p:par>
                                <p:cTn id="45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500" tmFilter="0,0; .5, 1; 1, 1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2500"/>
                            </p:stCondLst>
                            <p:childTnLst>
                              <p:par>
                                <p:cTn id="46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500" tmFilter="0,0; .5, 1; 1, 1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3000"/>
                            </p:stCondLst>
                            <p:childTnLst>
                              <p:par>
                                <p:cTn id="47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 tmFilter="0,0; .5, 1; 1, 1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3500"/>
                            </p:stCondLst>
                            <p:childTnLst>
                              <p:par>
                                <p:cTn id="48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500" tmFilter="0,0; .5, 1; 1, 1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500" tmFilter="0,0; .5, 1; 1, 1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500"/>
                            </p:stCondLst>
                            <p:childTnLst>
                              <p:par>
                                <p:cTn id="50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500" tmFilter="0,0; .5, 1; 1, 1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3" name="Рисунок 130" descr="BACKGROUN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14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Шестиугольник 2"/>
          <p:cNvSpPr/>
          <p:nvPr/>
        </p:nvSpPr>
        <p:spPr>
          <a:xfrm rot="20055802">
            <a:off x="3357563" y="2857500"/>
            <a:ext cx="785812" cy="714375"/>
          </a:xfrm>
          <a:prstGeom prst="hexag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4357688" y="2286000"/>
            <a:ext cx="642937" cy="571500"/>
          </a:xfrm>
          <a:prstGeom prst="flowChartConnector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286250" y="3643313"/>
            <a:ext cx="642938" cy="571500"/>
          </a:xfrm>
          <a:prstGeom prst="flowChartConnector">
            <a:avLst/>
          </a:prstGeom>
          <a:solidFill>
            <a:srgbClr val="698D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 rot="1747373">
            <a:off x="6094924" y="501079"/>
            <a:ext cx="929848" cy="842962"/>
          </a:xfrm>
          <a:prstGeom prst="star7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3</a:t>
            </a:r>
          </a:p>
        </p:txBody>
      </p:sp>
      <p:sp>
        <p:nvSpPr>
          <p:cNvPr id="15" name="Блок-схема: узел 14"/>
          <p:cNvSpPr/>
          <p:nvPr/>
        </p:nvSpPr>
        <p:spPr>
          <a:xfrm>
            <a:off x="2500313" y="3643313"/>
            <a:ext cx="642937" cy="571500"/>
          </a:xfrm>
          <a:prstGeom prst="flowChartConnector">
            <a:avLst/>
          </a:prstGeom>
          <a:solidFill>
            <a:srgbClr val="FFFF5D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</a:t>
            </a:r>
          </a:p>
        </p:txBody>
      </p:sp>
      <p:sp>
        <p:nvSpPr>
          <p:cNvPr id="16" name="Блок-схема: узел 15"/>
          <p:cNvSpPr/>
          <p:nvPr/>
        </p:nvSpPr>
        <p:spPr>
          <a:xfrm>
            <a:off x="1643063" y="4429125"/>
            <a:ext cx="642937" cy="571500"/>
          </a:xfrm>
          <a:prstGeom prst="flowChartConnector">
            <a:avLst/>
          </a:prstGeom>
          <a:solidFill>
            <a:srgbClr val="FFFF5D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2500313" y="2286000"/>
            <a:ext cx="642937" cy="571500"/>
          </a:xfrm>
          <a:prstGeom prst="flowChartConnector">
            <a:avLst/>
          </a:prstGeom>
          <a:solidFill>
            <a:srgbClr val="FF757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1571625" y="1571625"/>
            <a:ext cx="642938" cy="571500"/>
          </a:xfrm>
          <a:prstGeom prst="flowChartConnector">
            <a:avLst/>
          </a:prstGeom>
          <a:solidFill>
            <a:srgbClr val="FF757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5286375" y="1428750"/>
            <a:ext cx="642938" cy="571500"/>
          </a:xfrm>
          <a:prstGeom prst="flowChartConnector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5214938" y="4429125"/>
            <a:ext cx="642937" cy="571500"/>
          </a:xfrm>
          <a:prstGeom prst="flowChartConnector">
            <a:avLst/>
          </a:prstGeom>
          <a:solidFill>
            <a:srgbClr val="698D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1" name="7-конечная звезда 20"/>
          <p:cNvSpPr/>
          <p:nvPr/>
        </p:nvSpPr>
        <p:spPr>
          <a:xfrm rot="20792148">
            <a:off x="482003" y="521689"/>
            <a:ext cx="899080" cy="842962"/>
          </a:xfrm>
          <a:prstGeom prst="star7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</a:t>
            </a:r>
          </a:p>
        </p:txBody>
      </p:sp>
      <p:sp>
        <p:nvSpPr>
          <p:cNvPr id="22" name="7-конечная звезда 21"/>
          <p:cNvSpPr/>
          <p:nvPr/>
        </p:nvSpPr>
        <p:spPr>
          <a:xfrm rot="21320310">
            <a:off x="607394" y="5105867"/>
            <a:ext cx="869077" cy="919404"/>
          </a:xfrm>
          <a:prstGeom prst="star7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3" name="7-конечная звезда 22"/>
          <p:cNvSpPr/>
          <p:nvPr/>
        </p:nvSpPr>
        <p:spPr>
          <a:xfrm>
            <a:off x="6072198" y="5072074"/>
            <a:ext cx="857256" cy="842962"/>
          </a:xfrm>
          <a:prstGeom prst="star7">
            <a:avLst/>
          </a:prstGeom>
          <a:solidFill>
            <a:srgbClr val="0070C0"/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dirty="0"/>
              <a:t>3</a:t>
            </a:r>
            <a:endParaRPr lang="ru-RU" dirty="0">
              <a:solidFill>
                <a:schemeClr val="tx1"/>
              </a:solidFill>
              <a:latin typeface="Arial" pitchFamily="34" charset="0"/>
            </a:endParaRPr>
          </a:p>
        </p:txBody>
      </p:sp>
      <p:cxnSp>
        <p:nvCxnSpPr>
          <p:cNvPr id="36" name="Прямая со стрелкой 35"/>
          <p:cNvCxnSpPr>
            <a:stCxn id="7" idx="7"/>
            <a:endCxn id="19" idx="3"/>
          </p:cNvCxnSpPr>
          <p:nvPr/>
        </p:nvCxnSpPr>
        <p:spPr>
          <a:xfrm rot="5400000" flipH="1" flipV="1">
            <a:off x="4916488" y="1906588"/>
            <a:ext cx="454025" cy="4730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19" idx="7"/>
            <a:endCxn id="0" idx="3"/>
          </p:cNvCxnSpPr>
          <p:nvPr/>
        </p:nvCxnSpPr>
        <p:spPr>
          <a:xfrm rot="5400000" flipH="1" flipV="1">
            <a:off x="5843587" y="1182688"/>
            <a:ext cx="322263" cy="338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7" idx="3"/>
          </p:cNvCxnSpPr>
          <p:nvPr/>
        </p:nvCxnSpPr>
        <p:spPr>
          <a:xfrm flipV="1">
            <a:off x="4071938" y="2773363"/>
            <a:ext cx="379412" cy="298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endCxn id="10" idx="1"/>
          </p:cNvCxnSpPr>
          <p:nvPr/>
        </p:nvCxnSpPr>
        <p:spPr>
          <a:xfrm>
            <a:off x="4071938" y="3429000"/>
            <a:ext cx="307975" cy="298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10" idx="5"/>
            <a:endCxn id="20" idx="1"/>
          </p:cNvCxnSpPr>
          <p:nvPr/>
        </p:nvCxnSpPr>
        <p:spPr>
          <a:xfrm rot="16200000" flipH="1">
            <a:off x="4880769" y="4085431"/>
            <a:ext cx="382588" cy="4730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20" idx="5"/>
            <a:endCxn id="23" idx="5"/>
          </p:cNvCxnSpPr>
          <p:nvPr/>
        </p:nvCxnSpPr>
        <p:spPr>
          <a:xfrm rot="16200000" flipH="1">
            <a:off x="5799138" y="4881563"/>
            <a:ext cx="322262" cy="392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3" idx="0"/>
          </p:cNvCxnSpPr>
          <p:nvPr/>
        </p:nvCxnSpPr>
        <p:spPr>
          <a:xfrm rot="16200000" flipV="1">
            <a:off x="3136900" y="2720975"/>
            <a:ext cx="271463" cy="2587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17" idx="1"/>
          </p:cNvCxnSpPr>
          <p:nvPr/>
        </p:nvCxnSpPr>
        <p:spPr>
          <a:xfrm rot="16200000" flipV="1">
            <a:off x="2219325" y="1995488"/>
            <a:ext cx="369888" cy="3794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18" idx="1"/>
          </p:cNvCxnSpPr>
          <p:nvPr/>
        </p:nvCxnSpPr>
        <p:spPr>
          <a:xfrm rot="16200000" flipV="1">
            <a:off x="1254919" y="1245394"/>
            <a:ext cx="369888" cy="450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3" idx="1"/>
          </p:cNvCxnSpPr>
          <p:nvPr/>
        </p:nvCxnSpPr>
        <p:spPr>
          <a:xfrm rot="10800000" flipV="1">
            <a:off x="3000375" y="3384550"/>
            <a:ext cx="396875" cy="33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15" idx="3"/>
            <a:endCxn id="16" idx="7"/>
          </p:cNvCxnSpPr>
          <p:nvPr/>
        </p:nvCxnSpPr>
        <p:spPr>
          <a:xfrm rot="5400000">
            <a:off x="2201863" y="4121150"/>
            <a:ext cx="382588" cy="4016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500438" y="2857500"/>
          <a:ext cx="571500" cy="608013"/>
        </p:xfrm>
        <a:graphic>
          <a:graphicData uri="http://schemas.openxmlformats.org/presentationml/2006/ole">
            <p:oleObj spid="_x0000_s2050" name="Equation" r:id="rId4" imgW="203040" imgH="393480" progId="">
              <p:embed/>
            </p:oleObj>
          </a:graphicData>
        </a:graphic>
      </p:graphicFrame>
      <p:graphicFrame>
        <p:nvGraphicFramePr>
          <p:cNvPr id="2051" name="Object 4"/>
          <p:cNvGraphicFramePr>
            <a:graphicFrameLocks noChangeAspect="1"/>
          </p:cNvGraphicFramePr>
          <p:nvPr/>
        </p:nvGraphicFramePr>
        <p:xfrm>
          <a:off x="4286250" y="2928938"/>
          <a:ext cx="317500" cy="393700"/>
        </p:xfrm>
        <a:graphic>
          <a:graphicData uri="http://schemas.openxmlformats.org/presentationml/2006/ole">
            <p:oleObj spid="_x0000_s2051" name="Equation" r:id="rId5" imgW="317160" imgH="393480" progId="">
              <p:embed/>
            </p:oleObj>
          </a:graphicData>
        </a:graphic>
      </p:graphicFrame>
      <p:graphicFrame>
        <p:nvGraphicFramePr>
          <p:cNvPr id="2052" name="Object 5"/>
          <p:cNvGraphicFramePr>
            <a:graphicFrameLocks noChangeAspect="1"/>
          </p:cNvGraphicFramePr>
          <p:nvPr/>
        </p:nvGraphicFramePr>
        <p:xfrm>
          <a:off x="5143500" y="2143125"/>
          <a:ext cx="428625" cy="393700"/>
        </p:xfrm>
        <a:graphic>
          <a:graphicData uri="http://schemas.openxmlformats.org/presentationml/2006/ole">
            <p:oleObj spid="_x0000_s2052" name="Equation" r:id="rId6" imgW="253800" imgH="393480" progId="">
              <p:embed/>
            </p:oleObj>
          </a:graphicData>
        </a:graphic>
      </p:graphicFrame>
      <p:graphicFrame>
        <p:nvGraphicFramePr>
          <p:cNvPr id="2053" name="Object 6"/>
          <p:cNvGraphicFramePr>
            <a:graphicFrameLocks noChangeAspect="1"/>
          </p:cNvGraphicFramePr>
          <p:nvPr/>
        </p:nvGraphicFramePr>
        <p:xfrm>
          <a:off x="6072188" y="1428750"/>
          <a:ext cx="428625" cy="393700"/>
        </p:xfrm>
        <a:graphic>
          <a:graphicData uri="http://schemas.openxmlformats.org/presentationml/2006/ole">
            <p:oleObj spid="_x0000_s2053" name="Equation" r:id="rId7" imgW="330120" imgH="393480" progId="">
              <p:embed/>
            </p:oleObj>
          </a:graphicData>
        </a:graphic>
      </p:graphicFrame>
      <p:graphicFrame>
        <p:nvGraphicFramePr>
          <p:cNvPr id="2054" name="Object 7"/>
          <p:cNvGraphicFramePr>
            <a:graphicFrameLocks noChangeAspect="1"/>
          </p:cNvGraphicFramePr>
          <p:nvPr/>
        </p:nvGraphicFramePr>
        <p:xfrm>
          <a:off x="3286125" y="2357438"/>
          <a:ext cx="317500" cy="393700"/>
        </p:xfrm>
        <a:graphic>
          <a:graphicData uri="http://schemas.openxmlformats.org/presentationml/2006/ole">
            <p:oleObj spid="_x0000_s2054" name="Equation" r:id="rId8" imgW="317160" imgH="393480" progId="">
              <p:embed/>
            </p:oleObj>
          </a:graphicData>
        </a:graphic>
      </p:graphicFrame>
      <p:graphicFrame>
        <p:nvGraphicFramePr>
          <p:cNvPr id="2055" name="Object 8"/>
          <p:cNvGraphicFramePr>
            <a:graphicFrameLocks noChangeAspect="1"/>
          </p:cNvGraphicFramePr>
          <p:nvPr/>
        </p:nvGraphicFramePr>
        <p:xfrm>
          <a:off x="2357438" y="1857375"/>
          <a:ext cx="346075" cy="307975"/>
        </p:xfrm>
        <a:graphic>
          <a:graphicData uri="http://schemas.openxmlformats.org/presentationml/2006/ole">
            <p:oleObj spid="_x0000_s2055" name="Equation" r:id="rId9" imgW="203040" imgH="164880" progId="">
              <p:embed/>
            </p:oleObj>
          </a:graphicData>
        </a:graphic>
      </p:graphicFrame>
      <p:graphicFrame>
        <p:nvGraphicFramePr>
          <p:cNvPr id="2056" name="Object 9"/>
          <p:cNvGraphicFramePr>
            <a:graphicFrameLocks noChangeAspect="1"/>
          </p:cNvGraphicFramePr>
          <p:nvPr/>
        </p:nvGraphicFramePr>
        <p:xfrm>
          <a:off x="1428750" y="1000125"/>
          <a:ext cx="428625" cy="500063"/>
        </p:xfrm>
        <a:graphic>
          <a:graphicData uri="http://schemas.openxmlformats.org/presentationml/2006/ole">
            <p:oleObj spid="_x0000_s2056" name="Equation" r:id="rId10" imgW="317160" imgH="393480" progId="">
              <p:embed/>
            </p:oleObj>
          </a:graphicData>
        </a:graphic>
      </p:graphicFrame>
      <p:graphicFrame>
        <p:nvGraphicFramePr>
          <p:cNvPr id="2057" name="Object 10"/>
          <p:cNvGraphicFramePr>
            <a:graphicFrameLocks noChangeAspect="1"/>
          </p:cNvGraphicFramePr>
          <p:nvPr/>
        </p:nvGraphicFramePr>
        <p:xfrm>
          <a:off x="3857625" y="3643313"/>
          <a:ext cx="357188" cy="285750"/>
        </p:xfrm>
        <a:graphic>
          <a:graphicData uri="http://schemas.openxmlformats.org/presentationml/2006/ole">
            <p:oleObj spid="_x0000_s2057" name="Equation" r:id="rId11" imgW="203040" imgH="177480" progId="">
              <p:embed/>
            </p:oleObj>
          </a:graphicData>
        </a:graphic>
      </p:graphicFrame>
      <p:graphicFrame>
        <p:nvGraphicFramePr>
          <p:cNvPr id="2058" name="Object 11"/>
          <p:cNvGraphicFramePr>
            <a:graphicFrameLocks noChangeAspect="1"/>
          </p:cNvGraphicFramePr>
          <p:nvPr/>
        </p:nvGraphicFramePr>
        <p:xfrm>
          <a:off x="4572000" y="4286250"/>
          <a:ext cx="511175" cy="465138"/>
        </p:xfrm>
        <a:graphic>
          <a:graphicData uri="http://schemas.openxmlformats.org/presentationml/2006/ole">
            <p:oleObj spid="_x0000_s2058" name="Equation" r:id="rId12" imgW="368280" imgH="393480" progId="">
              <p:embed/>
            </p:oleObj>
          </a:graphicData>
        </a:graphic>
      </p:graphicFrame>
      <p:graphicFrame>
        <p:nvGraphicFramePr>
          <p:cNvPr id="2059" name="Object 12"/>
          <p:cNvGraphicFramePr>
            <a:graphicFrameLocks noChangeAspect="1"/>
          </p:cNvGraphicFramePr>
          <p:nvPr/>
        </p:nvGraphicFramePr>
        <p:xfrm>
          <a:off x="5572125" y="5143500"/>
          <a:ext cx="396875" cy="393700"/>
        </p:xfrm>
        <a:graphic>
          <a:graphicData uri="http://schemas.openxmlformats.org/presentationml/2006/ole">
            <p:oleObj spid="_x0000_s2059" name="Equation" r:id="rId13" imgW="253800" imgH="393480" progId="">
              <p:embed/>
            </p:oleObj>
          </a:graphicData>
        </a:graphic>
      </p:graphicFrame>
      <p:cxnSp>
        <p:nvCxnSpPr>
          <p:cNvPr id="91" name="Прямая со стрелкой 90"/>
          <p:cNvCxnSpPr>
            <a:stCxn id="16" idx="3"/>
          </p:cNvCxnSpPr>
          <p:nvPr/>
        </p:nvCxnSpPr>
        <p:spPr>
          <a:xfrm rot="5400000">
            <a:off x="1397794" y="4876007"/>
            <a:ext cx="298450" cy="3794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60" name="Object 13"/>
          <p:cNvGraphicFramePr>
            <a:graphicFrameLocks noChangeAspect="1"/>
          </p:cNvGraphicFramePr>
          <p:nvPr/>
        </p:nvGraphicFramePr>
        <p:xfrm>
          <a:off x="2714625" y="3214688"/>
          <a:ext cx="500063" cy="393700"/>
        </p:xfrm>
        <a:graphic>
          <a:graphicData uri="http://schemas.openxmlformats.org/presentationml/2006/ole">
            <p:oleObj spid="_x0000_s2060" name="Equation" r:id="rId14" imgW="317160" imgH="393480" progId="">
              <p:embed/>
            </p:oleObj>
          </a:graphicData>
        </a:graphic>
      </p:graphicFrame>
      <p:graphicFrame>
        <p:nvGraphicFramePr>
          <p:cNvPr id="2061" name="Object 14"/>
          <p:cNvGraphicFramePr>
            <a:graphicFrameLocks noChangeAspect="1"/>
          </p:cNvGraphicFramePr>
          <p:nvPr/>
        </p:nvGraphicFramePr>
        <p:xfrm>
          <a:off x="2000250" y="4000500"/>
          <a:ext cx="384175" cy="393700"/>
        </p:xfrm>
        <a:graphic>
          <a:graphicData uri="http://schemas.openxmlformats.org/presentationml/2006/ole">
            <p:oleObj spid="_x0000_s2061" name="Equation" r:id="rId15" imgW="241200" imgH="393480" progId="">
              <p:embed/>
            </p:oleObj>
          </a:graphicData>
        </a:graphic>
      </p:graphicFrame>
      <p:graphicFrame>
        <p:nvGraphicFramePr>
          <p:cNvPr id="2062" name="Object 15"/>
          <p:cNvGraphicFramePr>
            <a:graphicFrameLocks noChangeAspect="1"/>
          </p:cNvGraphicFramePr>
          <p:nvPr/>
        </p:nvGraphicFramePr>
        <p:xfrm>
          <a:off x="1143000" y="4714875"/>
          <a:ext cx="357188" cy="307975"/>
        </p:xfrm>
        <a:graphic>
          <a:graphicData uri="http://schemas.openxmlformats.org/presentationml/2006/ole">
            <p:oleObj spid="_x0000_s2062" name="Equation" r:id="rId16" imgW="203040" imgH="164880" progId="">
              <p:embed/>
            </p:oleObj>
          </a:graphicData>
        </a:graphic>
      </p:graphicFrame>
      <p:sp>
        <p:nvSpPr>
          <p:cNvPr id="209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2098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pic>
        <p:nvPicPr>
          <p:cNvPr id="37906" name="Picture 18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357438"/>
            <a:ext cx="2143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0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pic>
        <p:nvPicPr>
          <p:cNvPr id="37908" name="Picture 20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1500188"/>
            <a:ext cx="2143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pic>
        <p:nvPicPr>
          <p:cNvPr id="37910" name="Picture 22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25" y="2357438"/>
            <a:ext cx="2143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13" name="Rectangle 25"/>
          <p:cNvSpPr>
            <a:spLocks noChangeArrowheads="1"/>
          </p:cNvSpPr>
          <p:nvPr/>
        </p:nvSpPr>
        <p:spPr bwMode="auto">
          <a:xfrm rot="10800000" flipV="1">
            <a:off x="1571625" y="169862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2</a:t>
            </a:r>
          </a:p>
        </p:txBody>
      </p:sp>
      <p:pic>
        <p:nvPicPr>
          <p:cNvPr id="37912" name="Picture 24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1643063"/>
            <a:ext cx="1428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6" name="Rectangle 26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900"/>
              <a:t> </a:t>
            </a:r>
            <a:endParaRPr lang="ru-RU"/>
          </a:p>
        </p:txBody>
      </p:sp>
      <p:sp>
        <p:nvSpPr>
          <p:cNvPr id="210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pic>
        <p:nvPicPr>
          <p:cNvPr id="37915" name="Picture 27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4500563"/>
            <a:ext cx="21431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7" name="Picture 29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5286375"/>
            <a:ext cx="1428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0" name="Rectangle 31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cs typeface="Times New Roman" pitchFamily="18" charset="0"/>
              </a:rPr>
              <a:t>  </a:t>
            </a:r>
            <a:endParaRPr lang="ru-RU"/>
          </a:p>
        </p:txBody>
      </p:sp>
      <p:pic>
        <p:nvPicPr>
          <p:cNvPr id="37920" name="Picture 32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660775"/>
            <a:ext cx="21431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2" name="Rectangle 34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900"/>
              <a:t> </a:t>
            </a:r>
            <a:endParaRPr lang="ru-RU"/>
          </a:p>
        </p:txBody>
      </p:sp>
      <p:pic>
        <p:nvPicPr>
          <p:cNvPr id="37923" name="Picture 35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4429125"/>
            <a:ext cx="220662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4" name="Rectangle 37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cs typeface="Times New Roman" pitchFamily="18" charset="0"/>
              </a:rPr>
              <a:t>  </a:t>
            </a:r>
            <a:endParaRPr lang="ru-RU"/>
          </a:p>
        </p:txBody>
      </p:sp>
      <p:pic>
        <p:nvPicPr>
          <p:cNvPr id="2115" name="Рисунок 122" descr="aa1e0f177a592ecc0c9a16266c6edad3.gif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14313" y="2357438"/>
            <a:ext cx="20002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6" name="Рисунок 123" descr="нюх.gif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429000" y="4786313"/>
            <a:ext cx="24145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" name="Прямоугольник 125"/>
          <p:cNvSpPr/>
          <p:nvPr/>
        </p:nvSpPr>
        <p:spPr>
          <a:xfrm>
            <a:off x="2000232" y="214290"/>
            <a:ext cx="3643338" cy="646331"/>
          </a:xfrm>
          <a:prstGeom prst="rect">
            <a:avLst/>
          </a:prstGeom>
        </p:spPr>
        <p:txBody>
          <a:bodyPr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Вперед к цели</a:t>
            </a:r>
          </a:p>
        </p:txBody>
      </p:sp>
      <p:pic>
        <p:nvPicPr>
          <p:cNvPr id="2118" name="Рисунок 131" descr="ропопор).gif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643563" y="235743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ora-Kuka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00628" cy="2857500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9058" y="533400"/>
            <a:ext cx="4543210" cy="182403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Нападение птиц-теоретиков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25" y="3143250"/>
            <a:ext cx="6143625" cy="2928938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автоматическое передвижение вперед;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как разделить дробь на дробь;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как смешанное число превратить в неправильную дробь;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как неправильную дробь записать в виде смешанного числа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1500166" y="3143248"/>
            <a:ext cx="714380" cy="500066"/>
          </a:xfrm>
          <a:prstGeom prst="flowChartConnector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9050">
                <a:solidFill>
                  <a:schemeClr val="bg1"/>
                </a:solidFill>
              </a:ln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1500166" y="3929066"/>
            <a:ext cx="742952" cy="45720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500166" y="4643446"/>
            <a:ext cx="785818" cy="45720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500166" y="5429264"/>
            <a:ext cx="742952" cy="500066"/>
          </a:xfrm>
          <a:prstGeom prst="flowChartConnector">
            <a:avLst/>
          </a:prstGeom>
          <a:solidFill>
            <a:srgbClr val="FFFF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2" name="Рисунок 3" descr="MountainWallpap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434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3" name="Рисунок 4" descr="998bec02bd2ce749a0515f695d05d7a22dc0a5a0.preview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3714750"/>
            <a:ext cx="43576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4" name="Рисунок 5" descr="92c09c0bfee6ca525f9fe10a38cb5143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500063"/>
            <a:ext cx="10953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узел 6"/>
          <p:cNvSpPr/>
          <p:nvPr/>
        </p:nvSpPr>
        <p:spPr>
          <a:xfrm>
            <a:off x="7572375" y="1071563"/>
            <a:ext cx="457200" cy="4572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Сердце 14"/>
          <p:cNvSpPr/>
          <p:nvPr/>
        </p:nvSpPr>
        <p:spPr>
          <a:xfrm rot="20239416">
            <a:off x="7197725" y="547688"/>
            <a:ext cx="704850" cy="42545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ердце 26"/>
          <p:cNvSpPr/>
          <p:nvPr/>
        </p:nvSpPr>
        <p:spPr>
          <a:xfrm rot="9379856">
            <a:off x="7716838" y="1682750"/>
            <a:ext cx="657225" cy="500063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ердце 27"/>
          <p:cNvSpPr/>
          <p:nvPr/>
        </p:nvSpPr>
        <p:spPr>
          <a:xfrm rot="14627422" flipV="1">
            <a:off x="8027988" y="801687"/>
            <a:ext cx="635000" cy="4540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5429250" y="2786063"/>
            <a:ext cx="457200" cy="4572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7072313" y="142875"/>
            <a:ext cx="428625" cy="35718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8572500" y="571500"/>
            <a:ext cx="428625" cy="428625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8143875" y="2143125"/>
            <a:ext cx="428625" cy="428625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Сердце 33"/>
          <p:cNvSpPr/>
          <p:nvPr/>
        </p:nvSpPr>
        <p:spPr>
          <a:xfrm rot="15267139">
            <a:off x="6930231" y="1205707"/>
            <a:ext cx="657225" cy="50006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6429375" y="1500188"/>
            <a:ext cx="428625" cy="428625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Сердце 35"/>
          <p:cNvSpPr/>
          <p:nvPr/>
        </p:nvSpPr>
        <p:spPr>
          <a:xfrm rot="20239416">
            <a:off x="5056188" y="2262188"/>
            <a:ext cx="704850" cy="433387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ердце 36"/>
          <p:cNvSpPr/>
          <p:nvPr/>
        </p:nvSpPr>
        <p:spPr>
          <a:xfrm rot="14627422" flipV="1">
            <a:off x="5956301" y="2516187"/>
            <a:ext cx="635000" cy="4540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ердце 37"/>
          <p:cNvSpPr/>
          <p:nvPr/>
        </p:nvSpPr>
        <p:spPr>
          <a:xfrm rot="9379856">
            <a:off x="5573713" y="3325813"/>
            <a:ext cx="657225" cy="50006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ердце 38"/>
          <p:cNvSpPr/>
          <p:nvPr/>
        </p:nvSpPr>
        <p:spPr>
          <a:xfrm rot="15267139">
            <a:off x="4715669" y="2920206"/>
            <a:ext cx="657225" cy="500063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Блок-схема: узел 39"/>
          <p:cNvSpPr/>
          <p:nvPr/>
        </p:nvSpPr>
        <p:spPr>
          <a:xfrm>
            <a:off x="6500813" y="2286000"/>
            <a:ext cx="428625" cy="42862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Блок-схема: узел 40"/>
          <p:cNvSpPr/>
          <p:nvPr/>
        </p:nvSpPr>
        <p:spPr>
          <a:xfrm>
            <a:off x="4857750" y="1785938"/>
            <a:ext cx="428625" cy="42862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4214813" y="3143250"/>
            <a:ext cx="428625" cy="42862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6000750" y="3857625"/>
            <a:ext cx="428625" cy="42862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2643188" y="3929063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Сердце 44"/>
          <p:cNvSpPr/>
          <p:nvPr/>
        </p:nvSpPr>
        <p:spPr>
          <a:xfrm rot="14627422" flipV="1">
            <a:off x="3098801" y="3730625"/>
            <a:ext cx="635000" cy="4540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Блок-схема: узел 45"/>
          <p:cNvSpPr/>
          <p:nvPr/>
        </p:nvSpPr>
        <p:spPr>
          <a:xfrm>
            <a:off x="3714750" y="3500438"/>
            <a:ext cx="428625" cy="428625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Сердце 46"/>
          <p:cNvSpPr/>
          <p:nvPr/>
        </p:nvSpPr>
        <p:spPr>
          <a:xfrm rot="20239416">
            <a:off x="2341563" y="3405188"/>
            <a:ext cx="704850" cy="433387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Блок-схема: узел 47"/>
          <p:cNvSpPr/>
          <p:nvPr/>
        </p:nvSpPr>
        <p:spPr>
          <a:xfrm>
            <a:off x="2214563" y="2857500"/>
            <a:ext cx="428625" cy="428625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Сердце 48"/>
          <p:cNvSpPr/>
          <p:nvPr/>
        </p:nvSpPr>
        <p:spPr>
          <a:xfrm rot="15267139">
            <a:off x="2001044" y="4206081"/>
            <a:ext cx="657225" cy="500063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Блок-схема: узел 49"/>
          <p:cNvSpPr/>
          <p:nvPr/>
        </p:nvSpPr>
        <p:spPr>
          <a:xfrm>
            <a:off x="1571625" y="4429125"/>
            <a:ext cx="428625" cy="428625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Сердце 50"/>
          <p:cNvSpPr/>
          <p:nvPr/>
        </p:nvSpPr>
        <p:spPr>
          <a:xfrm rot="9379856">
            <a:off x="2787650" y="4468813"/>
            <a:ext cx="657225" cy="50006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Блок-схема: узел 51"/>
          <p:cNvSpPr/>
          <p:nvPr/>
        </p:nvSpPr>
        <p:spPr>
          <a:xfrm>
            <a:off x="1357313" y="6429375"/>
            <a:ext cx="357187" cy="42862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Сердце 52"/>
          <p:cNvSpPr/>
          <p:nvPr/>
        </p:nvSpPr>
        <p:spPr>
          <a:xfrm rot="9379856">
            <a:off x="1001713" y="5897563"/>
            <a:ext cx="657225" cy="50006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Блок-схема: узел 53"/>
          <p:cNvSpPr/>
          <p:nvPr/>
        </p:nvSpPr>
        <p:spPr>
          <a:xfrm>
            <a:off x="857250" y="5429250"/>
            <a:ext cx="457200" cy="457200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Блок-схема: узел 54"/>
          <p:cNvSpPr/>
          <p:nvPr/>
        </p:nvSpPr>
        <p:spPr>
          <a:xfrm>
            <a:off x="2000250" y="5143500"/>
            <a:ext cx="357188" cy="42862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Сердце 55"/>
          <p:cNvSpPr/>
          <p:nvPr/>
        </p:nvSpPr>
        <p:spPr>
          <a:xfrm rot="14627422" flipV="1">
            <a:off x="1312863" y="5230812"/>
            <a:ext cx="635000" cy="4540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Сердце 56"/>
          <p:cNvSpPr/>
          <p:nvPr/>
        </p:nvSpPr>
        <p:spPr>
          <a:xfrm rot="20239416">
            <a:off x="484188" y="4905375"/>
            <a:ext cx="704850" cy="43338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Блок-схема: узел 57"/>
          <p:cNvSpPr/>
          <p:nvPr/>
        </p:nvSpPr>
        <p:spPr>
          <a:xfrm>
            <a:off x="357188" y="4572000"/>
            <a:ext cx="357187" cy="357188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Сердце 58"/>
          <p:cNvSpPr/>
          <p:nvPr/>
        </p:nvSpPr>
        <p:spPr>
          <a:xfrm rot="15267139">
            <a:off x="2001044" y="4206081"/>
            <a:ext cx="657225" cy="500063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Сердце 59"/>
          <p:cNvSpPr/>
          <p:nvPr/>
        </p:nvSpPr>
        <p:spPr>
          <a:xfrm rot="15267139">
            <a:off x="286544" y="5634831"/>
            <a:ext cx="657225" cy="500063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Блок-схема: узел 60"/>
          <p:cNvSpPr/>
          <p:nvPr/>
        </p:nvSpPr>
        <p:spPr>
          <a:xfrm>
            <a:off x="0" y="5929313"/>
            <a:ext cx="357188" cy="357187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51" name="Рисунок 61" descr="92c09c0bfee6ca525f9fe10a38cb5143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3357563"/>
            <a:ext cx="10953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Блок-схема: узел 62"/>
          <p:cNvSpPr/>
          <p:nvPr/>
        </p:nvSpPr>
        <p:spPr>
          <a:xfrm>
            <a:off x="3143250" y="5000625"/>
            <a:ext cx="428625" cy="428625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7500938" y="500063"/>
          <a:ext cx="214312" cy="500062"/>
        </p:xfrm>
        <a:graphic>
          <a:graphicData uri="http://schemas.openxmlformats.org/presentationml/2006/ole">
            <p:oleObj spid="_x0000_s3074" name="Equation" r:id="rId6" imgW="139680" imgH="393480" progId="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8215313" y="785813"/>
          <a:ext cx="228600" cy="393700"/>
        </p:xfrm>
        <a:graphic>
          <a:graphicData uri="http://schemas.openxmlformats.org/presentationml/2006/ole">
            <p:oleObj spid="_x0000_s3075" name="Equation" r:id="rId7" imgW="228600" imgH="393480" progId="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7929563" y="1714500"/>
          <a:ext cx="160337" cy="279400"/>
        </p:xfrm>
        <a:graphic>
          <a:graphicData uri="http://schemas.openxmlformats.org/presentationml/2006/ole">
            <p:oleObj spid="_x0000_s3076" name="Equation" r:id="rId8" imgW="126720" imgH="164880" progId="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7072313" y="1214438"/>
          <a:ext cx="312737" cy="509587"/>
        </p:xfrm>
        <a:graphic>
          <a:graphicData uri="http://schemas.openxmlformats.org/presentationml/2006/ole">
            <p:oleObj spid="_x0000_s3077" name="Equation" r:id="rId9" imgW="241200" imgH="393480" progId="">
              <p:embed/>
            </p:oleObj>
          </a:graphicData>
        </a:graphic>
      </p:graphicFrame>
      <p:graphicFrame>
        <p:nvGraphicFramePr>
          <p:cNvPr id="71" name="Object 6"/>
          <p:cNvGraphicFramePr>
            <a:graphicFrameLocks noChangeAspect="1"/>
          </p:cNvGraphicFramePr>
          <p:nvPr/>
        </p:nvGraphicFramePr>
        <p:xfrm>
          <a:off x="7715250" y="1143000"/>
          <a:ext cx="214313" cy="357188"/>
        </p:xfrm>
        <a:graphic>
          <a:graphicData uri="http://schemas.openxmlformats.org/presentationml/2006/ole">
            <p:oleObj spid="_x0000_s3078" name="Equation" r:id="rId10" imgW="88560" imgH="164880" progId="">
              <p:embed/>
            </p:oleObj>
          </a:graphicData>
        </a:graphic>
      </p:graphicFrame>
      <p:graphicFrame>
        <p:nvGraphicFramePr>
          <p:cNvPr id="72" name="Object 7"/>
          <p:cNvGraphicFramePr>
            <a:graphicFrameLocks noChangeAspect="1"/>
          </p:cNvGraphicFramePr>
          <p:nvPr/>
        </p:nvGraphicFramePr>
        <p:xfrm>
          <a:off x="7215188" y="142875"/>
          <a:ext cx="174625" cy="357188"/>
        </p:xfrm>
        <a:graphic>
          <a:graphicData uri="http://schemas.openxmlformats.org/presentationml/2006/ole">
            <p:oleObj spid="_x0000_s3079" name="Equation" r:id="rId11" imgW="139680" imgH="393480" progId="">
              <p:embed/>
            </p:oleObj>
          </a:graphicData>
        </a:graphic>
      </p:graphicFrame>
      <p:graphicFrame>
        <p:nvGraphicFramePr>
          <p:cNvPr id="73" name="Object 8"/>
          <p:cNvGraphicFramePr>
            <a:graphicFrameLocks noChangeAspect="1"/>
          </p:cNvGraphicFramePr>
          <p:nvPr/>
        </p:nvGraphicFramePr>
        <p:xfrm>
          <a:off x="8643938" y="641350"/>
          <a:ext cx="285750" cy="250825"/>
        </p:xfrm>
        <a:graphic>
          <a:graphicData uri="http://schemas.openxmlformats.org/presentationml/2006/ole">
            <p:oleObj spid="_x0000_s3080" name="Equation" r:id="rId12" imgW="203040" imgH="177480" progId="">
              <p:embed/>
            </p:oleObj>
          </a:graphicData>
        </a:graphic>
      </p:graphicFrame>
      <p:graphicFrame>
        <p:nvGraphicFramePr>
          <p:cNvPr id="74" name="Object 9"/>
          <p:cNvGraphicFramePr>
            <a:graphicFrameLocks noChangeAspect="1"/>
          </p:cNvGraphicFramePr>
          <p:nvPr/>
        </p:nvGraphicFramePr>
        <p:xfrm>
          <a:off x="8286750" y="2143125"/>
          <a:ext cx="152400" cy="393700"/>
        </p:xfrm>
        <a:graphic>
          <a:graphicData uri="http://schemas.openxmlformats.org/presentationml/2006/ole">
            <p:oleObj spid="_x0000_s3081" name="Equation" r:id="rId13" imgW="152280" imgH="393480" progId="">
              <p:embed/>
            </p:oleObj>
          </a:graphicData>
        </a:graphic>
      </p:graphicFrame>
      <p:graphicFrame>
        <p:nvGraphicFramePr>
          <p:cNvPr id="75" name="Object 10"/>
          <p:cNvGraphicFramePr>
            <a:graphicFrameLocks noChangeAspect="1"/>
          </p:cNvGraphicFramePr>
          <p:nvPr/>
        </p:nvGraphicFramePr>
        <p:xfrm>
          <a:off x="6500813" y="1500188"/>
          <a:ext cx="249237" cy="428625"/>
        </p:xfrm>
        <a:graphic>
          <a:graphicData uri="http://schemas.openxmlformats.org/presentationml/2006/ole">
            <p:oleObj spid="_x0000_s3082" name="Equation" r:id="rId14" imgW="228600" imgH="393480" progId="">
              <p:embed/>
            </p:oleObj>
          </a:graphicData>
        </a:graphic>
      </p:graphicFrame>
      <p:sp>
        <p:nvSpPr>
          <p:cNvPr id="76" name="Блок-схема: узел 75"/>
          <p:cNvSpPr/>
          <p:nvPr/>
        </p:nvSpPr>
        <p:spPr>
          <a:xfrm>
            <a:off x="6929438" y="1571625"/>
            <a:ext cx="46037" cy="460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Блок-схема: узел 77"/>
          <p:cNvSpPr/>
          <p:nvPr/>
        </p:nvSpPr>
        <p:spPr>
          <a:xfrm flipV="1">
            <a:off x="7429500" y="500063"/>
            <a:ext cx="46038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Блок-схема: узел 78"/>
          <p:cNvSpPr/>
          <p:nvPr/>
        </p:nvSpPr>
        <p:spPr>
          <a:xfrm flipH="1">
            <a:off x="8547100" y="857250"/>
            <a:ext cx="46038" cy="7143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Блок-схема: узел 79"/>
          <p:cNvSpPr/>
          <p:nvPr/>
        </p:nvSpPr>
        <p:spPr>
          <a:xfrm flipV="1">
            <a:off x="8143875" y="2143125"/>
            <a:ext cx="46038" cy="714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3390900" y="1981200"/>
          <a:ext cx="914400" cy="203200"/>
        </p:xfrm>
        <a:graphic>
          <a:graphicData uri="http://schemas.openxmlformats.org/presentationml/2006/ole">
            <p:oleObj spid="_x0000_s3083" name="Equation" r:id="rId15" imgW="914400" imgH="203040" progId="">
              <p:embed/>
            </p:oleObj>
          </a:graphicData>
        </a:graphic>
      </p:graphicFrame>
      <p:sp>
        <p:nvSpPr>
          <p:cNvPr id="3157" name="Прямоугольник 86"/>
          <p:cNvSpPr>
            <a:spLocks noChangeArrowheads="1"/>
          </p:cNvSpPr>
          <p:nvPr/>
        </p:nvSpPr>
        <p:spPr bwMode="auto">
          <a:xfrm rot="4759444">
            <a:off x="7536656" y="883444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58" name="Прямоугольник 87"/>
          <p:cNvSpPr>
            <a:spLocks noChangeArrowheads="1"/>
          </p:cNvSpPr>
          <p:nvPr/>
        </p:nvSpPr>
        <p:spPr bwMode="auto">
          <a:xfrm rot="4759444">
            <a:off x="7750969" y="1454944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59" name="Прямоугольник 88"/>
          <p:cNvSpPr>
            <a:spLocks noChangeArrowheads="1"/>
          </p:cNvSpPr>
          <p:nvPr/>
        </p:nvSpPr>
        <p:spPr bwMode="auto">
          <a:xfrm rot="-731698">
            <a:off x="7392988" y="117633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0" name="Прямоугольник 89"/>
          <p:cNvSpPr>
            <a:spLocks noChangeArrowheads="1"/>
          </p:cNvSpPr>
          <p:nvPr/>
        </p:nvSpPr>
        <p:spPr bwMode="auto">
          <a:xfrm rot="9579300">
            <a:off x="7910513" y="1050925"/>
            <a:ext cx="357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pic>
        <p:nvPicPr>
          <p:cNvPr id="3161" name="Рисунок 63" descr="32.gif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71875" y="5072063"/>
            <a:ext cx="1214438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785813" y="4929188"/>
          <a:ext cx="152400" cy="393700"/>
        </p:xfrm>
        <a:graphic>
          <a:graphicData uri="http://schemas.openxmlformats.org/presentationml/2006/ole">
            <p:oleObj spid="_x0000_s3084" name="Equation" r:id="rId17" imgW="152280" imgH="393480" progId="">
              <p:embed/>
            </p:oleObj>
          </a:graphicData>
        </a:graphic>
      </p:graphicFrame>
      <p:graphicFrame>
        <p:nvGraphicFramePr>
          <p:cNvPr id="3085" name="Object 13"/>
          <p:cNvGraphicFramePr>
            <a:graphicFrameLocks noChangeAspect="1"/>
          </p:cNvGraphicFramePr>
          <p:nvPr/>
        </p:nvGraphicFramePr>
        <p:xfrm>
          <a:off x="1571625" y="5357813"/>
          <a:ext cx="185738" cy="285750"/>
        </p:xfrm>
        <a:graphic>
          <a:graphicData uri="http://schemas.openxmlformats.org/presentationml/2006/ole">
            <p:oleObj spid="_x0000_s3085" name="Equation" r:id="rId18" imgW="114120" imgH="177480" progId="">
              <p:embed/>
            </p:oleObj>
          </a:graphicData>
        </a:graphic>
      </p:graphicFrame>
      <p:graphicFrame>
        <p:nvGraphicFramePr>
          <p:cNvPr id="3086" name="Object 14"/>
          <p:cNvGraphicFramePr>
            <a:graphicFrameLocks noChangeAspect="1"/>
          </p:cNvGraphicFramePr>
          <p:nvPr/>
        </p:nvGraphicFramePr>
        <p:xfrm>
          <a:off x="500063" y="5643563"/>
          <a:ext cx="214312" cy="554037"/>
        </p:xfrm>
        <a:graphic>
          <a:graphicData uri="http://schemas.openxmlformats.org/presentationml/2006/ole">
            <p:oleObj spid="_x0000_s3086" name="Equation" r:id="rId19" imgW="152280" imgH="393480" progId="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1143000" y="5929313"/>
          <a:ext cx="285750" cy="466725"/>
        </p:xfrm>
        <a:graphic>
          <a:graphicData uri="http://schemas.openxmlformats.org/presentationml/2006/ole">
            <p:oleObj spid="_x0000_s3087" name="Equation" r:id="rId20" imgW="241200" imgH="393480" progId="">
              <p:embed/>
            </p:oleObj>
          </a:graphicData>
        </a:graphic>
      </p:graphicFrame>
      <p:graphicFrame>
        <p:nvGraphicFramePr>
          <p:cNvPr id="82" name="Object 16"/>
          <p:cNvGraphicFramePr>
            <a:graphicFrameLocks noChangeAspect="1"/>
          </p:cNvGraphicFramePr>
          <p:nvPr/>
        </p:nvGraphicFramePr>
        <p:xfrm>
          <a:off x="1000125" y="5500688"/>
          <a:ext cx="142875" cy="311150"/>
        </p:xfrm>
        <a:graphic>
          <a:graphicData uri="http://schemas.openxmlformats.org/presentationml/2006/ole">
            <p:oleObj spid="_x0000_s3088" name="Equation" r:id="rId21" imgW="88560" imgH="164880" progId="">
              <p:embed/>
            </p:oleObj>
          </a:graphicData>
        </a:graphic>
      </p:graphicFrame>
      <p:graphicFrame>
        <p:nvGraphicFramePr>
          <p:cNvPr id="83" name="Object 17"/>
          <p:cNvGraphicFramePr>
            <a:graphicFrameLocks noChangeAspect="1"/>
          </p:cNvGraphicFramePr>
          <p:nvPr/>
        </p:nvGraphicFramePr>
        <p:xfrm>
          <a:off x="0" y="5929313"/>
          <a:ext cx="365125" cy="285750"/>
        </p:xfrm>
        <a:graphic>
          <a:graphicData uri="http://schemas.openxmlformats.org/presentationml/2006/ole">
            <p:oleObj spid="_x0000_s3089" name="Equation" r:id="rId22" imgW="126720" imgH="164880" progId="">
              <p:embed/>
            </p:oleObj>
          </a:graphicData>
        </a:graphic>
      </p:graphicFrame>
      <p:graphicFrame>
        <p:nvGraphicFramePr>
          <p:cNvPr id="84" name="Object 18"/>
          <p:cNvGraphicFramePr>
            <a:graphicFrameLocks noChangeAspect="1"/>
          </p:cNvGraphicFramePr>
          <p:nvPr/>
        </p:nvGraphicFramePr>
        <p:xfrm>
          <a:off x="500063" y="4572000"/>
          <a:ext cx="152400" cy="393700"/>
        </p:xfrm>
        <a:graphic>
          <a:graphicData uri="http://schemas.openxmlformats.org/presentationml/2006/ole">
            <p:oleObj spid="_x0000_s3090" name="Equation" r:id="rId23" imgW="152280" imgH="393480" progId="">
              <p:embed/>
            </p:oleObj>
          </a:graphicData>
        </a:graphic>
      </p:graphicFrame>
      <p:graphicFrame>
        <p:nvGraphicFramePr>
          <p:cNvPr id="85" name="Object 19"/>
          <p:cNvGraphicFramePr>
            <a:graphicFrameLocks noChangeAspect="1"/>
          </p:cNvGraphicFramePr>
          <p:nvPr/>
        </p:nvGraphicFramePr>
        <p:xfrm>
          <a:off x="2143125" y="5143500"/>
          <a:ext cx="139700" cy="393700"/>
        </p:xfrm>
        <a:graphic>
          <a:graphicData uri="http://schemas.openxmlformats.org/presentationml/2006/ole">
            <p:oleObj spid="_x0000_s3091" name="Equation" r:id="rId24" imgW="139680" imgH="393480" progId="">
              <p:embed/>
            </p:oleObj>
          </a:graphicData>
        </a:graphic>
      </p:graphicFrame>
      <p:graphicFrame>
        <p:nvGraphicFramePr>
          <p:cNvPr id="91" name="Object 20"/>
          <p:cNvGraphicFramePr>
            <a:graphicFrameLocks noChangeAspect="1"/>
          </p:cNvGraphicFramePr>
          <p:nvPr/>
        </p:nvGraphicFramePr>
        <p:xfrm>
          <a:off x="1428750" y="6464300"/>
          <a:ext cx="203200" cy="393700"/>
        </p:xfrm>
        <a:graphic>
          <a:graphicData uri="http://schemas.openxmlformats.org/presentationml/2006/ole">
            <p:oleObj spid="_x0000_s3092" name="Equation" r:id="rId25" imgW="203040" imgH="393480" progId="">
              <p:embed/>
            </p:oleObj>
          </a:graphicData>
        </a:graphic>
      </p:graphicFrame>
      <p:graphicFrame>
        <p:nvGraphicFramePr>
          <p:cNvPr id="92" name="Object 21"/>
          <p:cNvGraphicFramePr>
            <a:graphicFrameLocks noChangeAspect="1"/>
          </p:cNvGraphicFramePr>
          <p:nvPr/>
        </p:nvGraphicFramePr>
        <p:xfrm>
          <a:off x="5545138" y="2857500"/>
          <a:ext cx="223837" cy="357188"/>
        </p:xfrm>
        <a:graphic>
          <a:graphicData uri="http://schemas.openxmlformats.org/presentationml/2006/ole">
            <p:oleObj spid="_x0000_s3093" name="Equation" r:id="rId26" imgW="88560" imgH="164880" progId="">
              <p:embed/>
            </p:oleObj>
          </a:graphicData>
        </a:graphic>
      </p:graphicFrame>
      <p:graphicFrame>
        <p:nvGraphicFramePr>
          <p:cNvPr id="3094" name="Object 22"/>
          <p:cNvGraphicFramePr>
            <a:graphicFrameLocks noChangeAspect="1"/>
          </p:cNvGraphicFramePr>
          <p:nvPr/>
        </p:nvGraphicFramePr>
        <p:xfrm>
          <a:off x="5286375" y="2357438"/>
          <a:ext cx="234950" cy="234950"/>
        </p:xfrm>
        <a:graphic>
          <a:graphicData uri="http://schemas.openxmlformats.org/presentationml/2006/ole">
            <p:oleObj spid="_x0000_s3094" name="Equation" r:id="rId27" imgW="164880" imgH="164880" progId="">
              <p:embed/>
            </p:oleObj>
          </a:graphicData>
        </a:graphic>
      </p:graphicFrame>
      <p:graphicFrame>
        <p:nvGraphicFramePr>
          <p:cNvPr id="3095" name="Object 23"/>
          <p:cNvGraphicFramePr>
            <a:graphicFrameLocks noChangeAspect="1"/>
          </p:cNvGraphicFramePr>
          <p:nvPr/>
        </p:nvGraphicFramePr>
        <p:xfrm>
          <a:off x="4929188" y="3000375"/>
          <a:ext cx="241300" cy="393700"/>
        </p:xfrm>
        <a:graphic>
          <a:graphicData uri="http://schemas.openxmlformats.org/presentationml/2006/ole">
            <p:oleObj spid="_x0000_s3095" name="Equation" r:id="rId28" imgW="241200" imgH="393480" progId="">
              <p:embed/>
            </p:oleObj>
          </a:graphicData>
        </a:graphic>
      </p:graphicFrame>
      <p:graphicFrame>
        <p:nvGraphicFramePr>
          <p:cNvPr id="3096" name="Object 24"/>
          <p:cNvGraphicFramePr>
            <a:graphicFrameLocks noChangeAspect="1"/>
          </p:cNvGraphicFramePr>
          <p:nvPr/>
        </p:nvGraphicFramePr>
        <p:xfrm>
          <a:off x="5786438" y="3429000"/>
          <a:ext cx="152400" cy="393700"/>
        </p:xfrm>
        <a:graphic>
          <a:graphicData uri="http://schemas.openxmlformats.org/presentationml/2006/ole">
            <p:oleObj spid="_x0000_s3096" name="Equation" r:id="rId29" imgW="152280" imgH="393480" progId="">
              <p:embed/>
            </p:oleObj>
          </a:graphicData>
        </a:graphic>
      </p:graphicFrame>
      <p:graphicFrame>
        <p:nvGraphicFramePr>
          <p:cNvPr id="3097" name="Object 25"/>
          <p:cNvGraphicFramePr>
            <a:graphicFrameLocks noChangeAspect="1"/>
          </p:cNvGraphicFramePr>
          <p:nvPr/>
        </p:nvGraphicFramePr>
        <p:xfrm>
          <a:off x="6215063" y="2500313"/>
          <a:ext cx="152400" cy="393700"/>
        </p:xfrm>
        <a:graphic>
          <a:graphicData uri="http://schemas.openxmlformats.org/presentationml/2006/ole">
            <p:oleObj spid="_x0000_s3097" name="Equation" r:id="rId30" imgW="152280" imgH="393480" progId="">
              <p:embed/>
            </p:oleObj>
          </a:graphicData>
        </a:graphic>
      </p:graphicFrame>
      <p:graphicFrame>
        <p:nvGraphicFramePr>
          <p:cNvPr id="97" name="Object 26"/>
          <p:cNvGraphicFramePr>
            <a:graphicFrameLocks noChangeAspect="1"/>
          </p:cNvGraphicFramePr>
          <p:nvPr/>
        </p:nvGraphicFramePr>
        <p:xfrm>
          <a:off x="5000625" y="1785938"/>
          <a:ext cx="190500" cy="393700"/>
        </p:xfrm>
        <a:graphic>
          <a:graphicData uri="http://schemas.openxmlformats.org/presentationml/2006/ole">
            <p:oleObj spid="_x0000_s3098" name="Equation" r:id="rId31" imgW="190440" imgH="393480" progId="">
              <p:embed/>
            </p:oleObj>
          </a:graphicData>
        </a:graphic>
      </p:graphicFrame>
      <p:graphicFrame>
        <p:nvGraphicFramePr>
          <p:cNvPr id="98" name="Object 27"/>
          <p:cNvGraphicFramePr>
            <a:graphicFrameLocks noChangeAspect="1"/>
          </p:cNvGraphicFramePr>
          <p:nvPr/>
        </p:nvGraphicFramePr>
        <p:xfrm>
          <a:off x="4357688" y="3143250"/>
          <a:ext cx="203200" cy="393700"/>
        </p:xfrm>
        <a:graphic>
          <a:graphicData uri="http://schemas.openxmlformats.org/presentationml/2006/ole">
            <p:oleObj spid="_x0000_s3099" name="Equation" r:id="rId32" imgW="203040" imgH="393480" progId="">
              <p:embed/>
            </p:oleObj>
          </a:graphicData>
        </a:graphic>
      </p:graphicFrame>
      <p:graphicFrame>
        <p:nvGraphicFramePr>
          <p:cNvPr id="99" name="Object 28"/>
          <p:cNvGraphicFramePr>
            <a:graphicFrameLocks noChangeAspect="1"/>
          </p:cNvGraphicFramePr>
          <p:nvPr/>
        </p:nvGraphicFramePr>
        <p:xfrm>
          <a:off x="6643688" y="2286000"/>
          <a:ext cx="152400" cy="393700"/>
        </p:xfrm>
        <a:graphic>
          <a:graphicData uri="http://schemas.openxmlformats.org/presentationml/2006/ole">
            <p:oleObj spid="_x0000_s3100" name="Equation" r:id="rId33" imgW="152280" imgH="393480" progId="">
              <p:embed/>
            </p:oleObj>
          </a:graphicData>
        </a:graphic>
      </p:graphicFrame>
      <p:graphicFrame>
        <p:nvGraphicFramePr>
          <p:cNvPr id="100" name="Object 29"/>
          <p:cNvGraphicFramePr>
            <a:graphicFrameLocks noChangeAspect="1"/>
          </p:cNvGraphicFramePr>
          <p:nvPr/>
        </p:nvGraphicFramePr>
        <p:xfrm>
          <a:off x="6143625" y="3929063"/>
          <a:ext cx="127000" cy="273050"/>
        </p:xfrm>
        <a:graphic>
          <a:graphicData uri="http://schemas.openxmlformats.org/presentationml/2006/ole">
            <p:oleObj spid="_x0000_s3101" name="Equation" r:id="rId34" imgW="126720" imgH="177480" progId="">
              <p:embed/>
            </p:oleObj>
          </a:graphicData>
        </a:graphic>
      </p:graphicFrame>
      <p:graphicFrame>
        <p:nvGraphicFramePr>
          <p:cNvPr id="3102" name="Object 30"/>
          <p:cNvGraphicFramePr>
            <a:graphicFrameLocks noChangeAspect="1"/>
          </p:cNvGraphicFramePr>
          <p:nvPr/>
        </p:nvGraphicFramePr>
        <p:xfrm>
          <a:off x="3803650" y="2000250"/>
          <a:ext cx="88900" cy="165100"/>
        </p:xfrm>
        <a:graphic>
          <a:graphicData uri="http://schemas.openxmlformats.org/presentationml/2006/ole">
            <p:oleObj spid="_x0000_s3102" name="Equation" r:id="rId35" imgW="88560" imgH="164880" progId="">
              <p:embed/>
            </p:oleObj>
          </a:graphicData>
        </a:graphic>
      </p:graphicFrame>
      <p:graphicFrame>
        <p:nvGraphicFramePr>
          <p:cNvPr id="102" name="Object 31"/>
          <p:cNvGraphicFramePr>
            <a:graphicFrameLocks noChangeAspect="1"/>
          </p:cNvGraphicFramePr>
          <p:nvPr/>
        </p:nvGraphicFramePr>
        <p:xfrm>
          <a:off x="2857500" y="4000500"/>
          <a:ext cx="88900" cy="285750"/>
        </p:xfrm>
        <a:graphic>
          <a:graphicData uri="http://schemas.openxmlformats.org/presentationml/2006/ole">
            <p:oleObj spid="_x0000_s3103" name="Equation" r:id="rId36" imgW="88560" imgH="164880" progId="">
              <p:embed/>
            </p:oleObj>
          </a:graphicData>
        </a:graphic>
      </p:graphicFrame>
      <p:graphicFrame>
        <p:nvGraphicFramePr>
          <p:cNvPr id="3104" name="Object 32"/>
          <p:cNvGraphicFramePr>
            <a:graphicFrameLocks noChangeAspect="1"/>
          </p:cNvGraphicFramePr>
          <p:nvPr/>
        </p:nvGraphicFramePr>
        <p:xfrm>
          <a:off x="2214563" y="4286250"/>
          <a:ext cx="203200" cy="393700"/>
        </p:xfrm>
        <a:graphic>
          <a:graphicData uri="http://schemas.openxmlformats.org/presentationml/2006/ole">
            <p:oleObj spid="_x0000_s3104" name="Equation" r:id="rId37" imgW="203040" imgH="393480" progId="">
              <p:embed/>
            </p:oleObj>
          </a:graphicData>
        </a:graphic>
      </p:graphicFrame>
      <p:graphicFrame>
        <p:nvGraphicFramePr>
          <p:cNvPr id="3105" name="Object 33"/>
          <p:cNvGraphicFramePr>
            <a:graphicFrameLocks noChangeAspect="1"/>
          </p:cNvGraphicFramePr>
          <p:nvPr/>
        </p:nvGraphicFramePr>
        <p:xfrm>
          <a:off x="2643188" y="3429000"/>
          <a:ext cx="152400" cy="393700"/>
        </p:xfrm>
        <a:graphic>
          <a:graphicData uri="http://schemas.openxmlformats.org/presentationml/2006/ole">
            <p:oleObj spid="_x0000_s3105" name="Equation" r:id="rId38" imgW="152280" imgH="393480" progId="">
              <p:embed/>
            </p:oleObj>
          </a:graphicData>
        </a:graphic>
      </p:graphicFrame>
      <p:graphicFrame>
        <p:nvGraphicFramePr>
          <p:cNvPr id="3106" name="Object 34"/>
          <p:cNvGraphicFramePr>
            <a:graphicFrameLocks noChangeAspect="1"/>
          </p:cNvGraphicFramePr>
          <p:nvPr/>
        </p:nvGraphicFramePr>
        <p:xfrm>
          <a:off x="3071813" y="4572000"/>
          <a:ext cx="127000" cy="285750"/>
        </p:xfrm>
        <a:graphic>
          <a:graphicData uri="http://schemas.openxmlformats.org/presentationml/2006/ole">
            <p:oleObj spid="_x0000_s3106" name="Equation" r:id="rId39" imgW="126720" imgH="177480" progId="">
              <p:embed/>
            </p:oleObj>
          </a:graphicData>
        </a:graphic>
      </p:graphicFrame>
      <p:graphicFrame>
        <p:nvGraphicFramePr>
          <p:cNvPr id="3107" name="Object 35"/>
          <p:cNvGraphicFramePr>
            <a:graphicFrameLocks noChangeAspect="1"/>
          </p:cNvGraphicFramePr>
          <p:nvPr/>
        </p:nvGraphicFramePr>
        <p:xfrm>
          <a:off x="3286125" y="3714750"/>
          <a:ext cx="215900" cy="393700"/>
        </p:xfrm>
        <a:graphic>
          <a:graphicData uri="http://schemas.openxmlformats.org/presentationml/2006/ole">
            <p:oleObj spid="_x0000_s3107" name="Equation" r:id="rId40" imgW="215640" imgH="393480" progId="">
              <p:embed/>
            </p:oleObj>
          </a:graphicData>
        </a:graphic>
      </p:graphicFrame>
      <p:graphicFrame>
        <p:nvGraphicFramePr>
          <p:cNvPr id="107" name="Object 36"/>
          <p:cNvGraphicFramePr>
            <a:graphicFrameLocks noChangeAspect="1"/>
          </p:cNvGraphicFramePr>
          <p:nvPr/>
        </p:nvGraphicFramePr>
        <p:xfrm>
          <a:off x="1714500" y="4500563"/>
          <a:ext cx="219075" cy="285750"/>
        </p:xfrm>
        <a:graphic>
          <a:graphicData uri="http://schemas.openxmlformats.org/presentationml/2006/ole">
            <p:oleObj spid="_x0000_s3108" name="Equation" r:id="rId41" imgW="177480" imgH="177480" progId="">
              <p:embed/>
            </p:oleObj>
          </a:graphicData>
        </a:graphic>
      </p:graphicFrame>
      <p:graphicFrame>
        <p:nvGraphicFramePr>
          <p:cNvPr id="108" name="Object 37"/>
          <p:cNvGraphicFramePr>
            <a:graphicFrameLocks noChangeAspect="1"/>
          </p:cNvGraphicFramePr>
          <p:nvPr/>
        </p:nvGraphicFramePr>
        <p:xfrm>
          <a:off x="3271838" y="5000625"/>
          <a:ext cx="166687" cy="428625"/>
        </p:xfrm>
        <a:graphic>
          <a:graphicData uri="http://schemas.openxmlformats.org/presentationml/2006/ole">
            <p:oleObj spid="_x0000_s3109" name="Equation" r:id="rId42" imgW="152280" imgH="393480" progId="">
              <p:embed/>
            </p:oleObj>
          </a:graphicData>
        </a:graphic>
      </p:graphicFrame>
      <p:graphicFrame>
        <p:nvGraphicFramePr>
          <p:cNvPr id="109" name="Object 38"/>
          <p:cNvGraphicFramePr>
            <a:graphicFrameLocks noChangeAspect="1"/>
          </p:cNvGraphicFramePr>
          <p:nvPr/>
        </p:nvGraphicFramePr>
        <p:xfrm>
          <a:off x="2357438" y="2857500"/>
          <a:ext cx="152400" cy="393700"/>
        </p:xfrm>
        <a:graphic>
          <a:graphicData uri="http://schemas.openxmlformats.org/presentationml/2006/ole">
            <p:oleObj spid="_x0000_s3110" name="Equation" r:id="rId43" imgW="152280" imgH="393480" progId="">
              <p:embed/>
            </p:oleObj>
          </a:graphicData>
        </a:graphic>
      </p:graphicFrame>
      <p:graphicFrame>
        <p:nvGraphicFramePr>
          <p:cNvPr id="110" name="Object 39"/>
          <p:cNvGraphicFramePr>
            <a:graphicFrameLocks noChangeAspect="1"/>
          </p:cNvGraphicFramePr>
          <p:nvPr/>
        </p:nvGraphicFramePr>
        <p:xfrm>
          <a:off x="3857625" y="3500438"/>
          <a:ext cx="152400" cy="393700"/>
        </p:xfrm>
        <a:graphic>
          <a:graphicData uri="http://schemas.openxmlformats.org/presentationml/2006/ole">
            <p:oleObj spid="_x0000_s3111" name="Equation" r:id="rId44" imgW="152280" imgH="393480" progId="">
              <p:embed/>
            </p:oleObj>
          </a:graphicData>
        </a:graphic>
      </p:graphicFrame>
      <p:sp>
        <p:nvSpPr>
          <p:cNvPr id="3162" name="Прямоугольник 110"/>
          <p:cNvSpPr>
            <a:spLocks noChangeArrowheads="1"/>
          </p:cNvSpPr>
          <p:nvPr/>
        </p:nvSpPr>
        <p:spPr bwMode="auto">
          <a:xfrm rot="4759444">
            <a:off x="5357019" y="2597944"/>
            <a:ext cx="3444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3" name="Прямоугольник 111"/>
          <p:cNvSpPr>
            <a:spLocks noChangeArrowheads="1"/>
          </p:cNvSpPr>
          <p:nvPr/>
        </p:nvSpPr>
        <p:spPr bwMode="auto">
          <a:xfrm rot="9273678">
            <a:off x="5776913" y="270192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4" name="Прямоугольник 112"/>
          <p:cNvSpPr>
            <a:spLocks noChangeArrowheads="1"/>
          </p:cNvSpPr>
          <p:nvPr/>
        </p:nvSpPr>
        <p:spPr bwMode="auto">
          <a:xfrm rot="9952486">
            <a:off x="5183188" y="296703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5" name="Прямоугольник 113"/>
          <p:cNvSpPr>
            <a:spLocks noChangeArrowheads="1"/>
          </p:cNvSpPr>
          <p:nvPr/>
        </p:nvSpPr>
        <p:spPr bwMode="auto">
          <a:xfrm rot="4759444">
            <a:off x="5626100" y="3111501"/>
            <a:ext cx="327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6" name="Прямоугольник 114"/>
          <p:cNvSpPr>
            <a:spLocks noChangeArrowheads="1"/>
          </p:cNvSpPr>
          <p:nvPr/>
        </p:nvSpPr>
        <p:spPr bwMode="auto">
          <a:xfrm rot="4759444">
            <a:off x="2607469" y="3740944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7" name="Прямоугольник 115"/>
          <p:cNvSpPr>
            <a:spLocks noChangeArrowheads="1"/>
          </p:cNvSpPr>
          <p:nvPr/>
        </p:nvSpPr>
        <p:spPr bwMode="auto">
          <a:xfrm rot="4759444">
            <a:off x="2861469" y="4250532"/>
            <a:ext cx="263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8" name="Прямоугольник 116"/>
          <p:cNvSpPr>
            <a:spLocks noChangeArrowheads="1"/>
          </p:cNvSpPr>
          <p:nvPr/>
        </p:nvSpPr>
        <p:spPr bwMode="auto">
          <a:xfrm rot="9649753">
            <a:off x="2965450" y="3883025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69" name="Прямоугольник 117"/>
          <p:cNvSpPr>
            <a:spLocks noChangeArrowheads="1"/>
          </p:cNvSpPr>
          <p:nvPr/>
        </p:nvSpPr>
        <p:spPr bwMode="auto">
          <a:xfrm rot="9131562">
            <a:off x="2393950" y="4168775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70" name="Прямоугольник 118"/>
          <p:cNvSpPr>
            <a:spLocks noChangeArrowheads="1"/>
          </p:cNvSpPr>
          <p:nvPr/>
        </p:nvSpPr>
        <p:spPr bwMode="auto">
          <a:xfrm rot="4759444">
            <a:off x="821531" y="5241132"/>
            <a:ext cx="357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71" name="Прямоугольник 119"/>
          <p:cNvSpPr>
            <a:spLocks noChangeArrowheads="1"/>
          </p:cNvSpPr>
          <p:nvPr/>
        </p:nvSpPr>
        <p:spPr bwMode="auto">
          <a:xfrm rot="4759444">
            <a:off x="1035844" y="5741194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72" name="Прямоугольник 120"/>
          <p:cNvSpPr>
            <a:spLocks noChangeArrowheads="1"/>
          </p:cNvSpPr>
          <p:nvPr/>
        </p:nvSpPr>
        <p:spPr bwMode="auto">
          <a:xfrm rot="9162206">
            <a:off x="1208088" y="5419725"/>
            <a:ext cx="357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3173" name="Прямоугольник 121"/>
          <p:cNvSpPr>
            <a:spLocks noChangeArrowheads="1"/>
          </p:cNvSpPr>
          <p:nvPr/>
        </p:nvSpPr>
        <p:spPr bwMode="auto">
          <a:xfrm rot="8806625">
            <a:off x="679450" y="5668963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=</a:t>
            </a:r>
          </a:p>
        </p:txBody>
      </p:sp>
      <p:sp>
        <p:nvSpPr>
          <p:cNvPr id="123" name="Блок-схема: узел 122"/>
          <p:cNvSpPr/>
          <p:nvPr/>
        </p:nvSpPr>
        <p:spPr>
          <a:xfrm flipH="1">
            <a:off x="5286375" y="2214563"/>
            <a:ext cx="46038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4" name="Блок-схема: узел 123"/>
          <p:cNvSpPr/>
          <p:nvPr/>
        </p:nvSpPr>
        <p:spPr>
          <a:xfrm flipV="1">
            <a:off x="4714875" y="3286125"/>
            <a:ext cx="46038" cy="460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5" name="Блок-схема: узел 124"/>
          <p:cNvSpPr/>
          <p:nvPr/>
        </p:nvSpPr>
        <p:spPr>
          <a:xfrm flipV="1">
            <a:off x="6500813" y="2643188"/>
            <a:ext cx="46037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6" name="Блок-схема: узел 125"/>
          <p:cNvSpPr/>
          <p:nvPr/>
        </p:nvSpPr>
        <p:spPr>
          <a:xfrm flipV="1">
            <a:off x="6000750" y="3786188"/>
            <a:ext cx="46038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7" name="Блок-схема: узел 126"/>
          <p:cNvSpPr/>
          <p:nvPr/>
        </p:nvSpPr>
        <p:spPr>
          <a:xfrm flipH="1">
            <a:off x="2525713" y="3357563"/>
            <a:ext cx="46037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8" name="Блок-схема: узел 127"/>
          <p:cNvSpPr/>
          <p:nvPr/>
        </p:nvSpPr>
        <p:spPr>
          <a:xfrm>
            <a:off x="3643313" y="3786188"/>
            <a:ext cx="46037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9" name="Блок-схема: узел 128"/>
          <p:cNvSpPr/>
          <p:nvPr/>
        </p:nvSpPr>
        <p:spPr>
          <a:xfrm flipV="1">
            <a:off x="3214688" y="4903788"/>
            <a:ext cx="46037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0" name="Блок-схема: узел 129"/>
          <p:cNvSpPr/>
          <p:nvPr/>
        </p:nvSpPr>
        <p:spPr>
          <a:xfrm>
            <a:off x="2046288" y="4500563"/>
            <a:ext cx="46037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1" name="Блок-схема: узел 130"/>
          <p:cNvSpPr/>
          <p:nvPr/>
        </p:nvSpPr>
        <p:spPr>
          <a:xfrm flipH="1" flipV="1">
            <a:off x="1857375" y="5286375"/>
            <a:ext cx="46038" cy="460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" name="Блок-схема: узел 131"/>
          <p:cNvSpPr/>
          <p:nvPr/>
        </p:nvSpPr>
        <p:spPr>
          <a:xfrm flipH="1">
            <a:off x="714375" y="4857750"/>
            <a:ext cx="46038" cy="4603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" name="Блок-схема: узел 132"/>
          <p:cNvSpPr/>
          <p:nvPr/>
        </p:nvSpPr>
        <p:spPr>
          <a:xfrm flipH="1" flipV="1">
            <a:off x="1428750" y="6357938"/>
            <a:ext cx="46038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4" name="Блок-схема: узел 133"/>
          <p:cNvSpPr/>
          <p:nvPr/>
        </p:nvSpPr>
        <p:spPr>
          <a:xfrm flipH="1">
            <a:off x="357188" y="5929313"/>
            <a:ext cx="46037" cy="46037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1027</TotalTime>
  <Words>313</Words>
  <Application>Microsoft Office PowerPoint</Application>
  <PresentationFormat>Экран (4:3)</PresentationFormat>
  <Paragraphs>167</Paragraphs>
  <Slides>13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Изящная</vt:lpstr>
      <vt:lpstr>Equation</vt:lpstr>
      <vt:lpstr>Слайд 1</vt:lpstr>
      <vt:lpstr>Слайд 2</vt:lpstr>
      <vt:lpstr>« Восхождение на пик … »</vt:lpstr>
      <vt:lpstr>Слайд 4</vt:lpstr>
      <vt:lpstr>Оглядимся на местности</vt:lpstr>
      <vt:lpstr>Слайд 6</vt:lpstr>
      <vt:lpstr>Слайд 7</vt:lpstr>
      <vt:lpstr>Нападение птиц-теоретиков</vt:lpstr>
      <vt:lpstr>Слайд 9</vt:lpstr>
      <vt:lpstr>   Лес  вычислительный</vt:lpstr>
      <vt:lpstr>Горы МОЗГОДРОМ</vt:lpstr>
      <vt:lpstr>Желаю удачи в покорении вершин знаний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SE7EN USER</dc:creator>
  <cp:lastModifiedBy>Admin</cp:lastModifiedBy>
  <cp:revision>89</cp:revision>
  <dcterms:created xsi:type="dcterms:W3CDTF">2012-02-06T08:17:05Z</dcterms:created>
  <dcterms:modified xsi:type="dcterms:W3CDTF">2012-03-19T07:28:40Z</dcterms:modified>
</cp:coreProperties>
</file>