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57" r:id="rId5"/>
    <p:sldId id="258" r:id="rId6"/>
    <p:sldId id="259" r:id="rId7"/>
    <p:sldId id="260"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CAF1EA1-EE9C-4D73-B3C5-CD879AFE5257}" type="datetimeFigureOut">
              <a:rPr lang="ru-RU" smtClean="0"/>
              <a:t>13.11.2014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202550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AF1EA1-EE9C-4D73-B3C5-CD879AFE5257}" type="datetimeFigureOut">
              <a:rPr lang="ru-RU" smtClean="0"/>
              <a:t>13.11.2014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67583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AF1EA1-EE9C-4D73-B3C5-CD879AFE5257}" type="datetimeFigureOut">
              <a:rPr lang="ru-RU" smtClean="0"/>
              <a:t>13.11.2014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367095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AF1EA1-EE9C-4D73-B3C5-CD879AFE5257}" type="datetimeFigureOut">
              <a:rPr lang="ru-RU" smtClean="0"/>
              <a:t>13.11.2014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B5C130-C8E6-4621-8C50-F7BBB02CF9F6}" type="slidenum">
              <a:rPr lang="ru-RU" smtClean="0"/>
              <a:t>‹#›</a:t>
            </a:fld>
            <a:endParaRPr lang="ru-R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698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AF1EA1-EE9C-4D73-B3C5-CD879AFE5257}" type="datetimeFigureOut">
              <a:rPr lang="ru-RU" smtClean="0"/>
              <a:t>13.11.2014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3281296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CAF1EA1-EE9C-4D73-B3C5-CD879AFE5257}" type="datetimeFigureOut">
              <a:rPr lang="ru-RU" smtClean="0"/>
              <a:t>13.11.2014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2081776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CAF1EA1-EE9C-4D73-B3C5-CD879AFE5257}" type="datetimeFigureOut">
              <a:rPr lang="ru-RU" smtClean="0"/>
              <a:t>13.11.2014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4126538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AF1EA1-EE9C-4D73-B3C5-CD879AFE5257}" type="datetimeFigureOut">
              <a:rPr lang="ru-RU" smtClean="0"/>
              <a:t>13.11.2014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2268287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AF1EA1-EE9C-4D73-B3C5-CD879AFE5257}" type="datetimeFigureOut">
              <a:rPr lang="ru-RU" smtClean="0"/>
              <a:t>13.11.2014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220615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AF1EA1-EE9C-4D73-B3C5-CD879AFE5257}" type="datetimeFigureOut">
              <a:rPr lang="ru-RU" smtClean="0"/>
              <a:t>13.11.2014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284674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AF1EA1-EE9C-4D73-B3C5-CD879AFE5257}" type="datetimeFigureOut">
              <a:rPr lang="ru-RU" smtClean="0"/>
              <a:t>13.11.2014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94719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CAF1EA1-EE9C-4D73-B3C5-CD879AFE5257}" type="datetimeFigureOut">
              <a:rPr lang="ru-RU" smtClean="0"/>
              <a:t>13.11.2014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201278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CAF1EA1-EE9C-4D73-B3C5-CD879AFE5257}" type="datetimeFigureOut">
              <a:rPr lang="ru-RU" smtClean="0"/>
              <a:t>13.11.2014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64855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CAF1EA1-EE9C-4D73-B3C5-CD879AFE5257}" type="datetimeFigureOut">
              <a:rPr lang="ru-RU" smtClean="0"/>
              <a:t>13.11.2014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328909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F1EA1-EE9C-4D73-B3C5-CD879AFE5257}" type="datetimeFigureOut">
              <a:rPr lang="ru-RU" smtClean="0"/>
              <a:t>13.11.2014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253029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AF1EA1-EE9C-4D73-B3C5-CD879AFE5257}" type="datetimeFigureOut">
              <a:rPr lang="ru-RU" smtClean="0"/>
              <a:t>13.11.2014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73643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AF1EA1-EE9C-4D73-B3C5-CD879AFE5257}" type="datetimeFigureOut">
              <a:rPr lang="ru-RU" smtClean="0"/>
              <a:t>13.11.2014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B5C130-C8E6-4621-8C50-F7BBB02CF9F6}" type="slidenum">
              <a:rPr lang="ru-RU" smtClean="0"/>
              <a:t>‹#›</a:t>
            </a:fld>
            <a:endParaRPr lang="ru-RU"/>
          </a:p>
        </p:txBody>
      </p:sp>
    </p:spTree>
    <p:extLst>
      <p:ext uri="{BB962C8B-B14F-4D97-AF65-F5344CB8AC3E}">
        <p14:creationId xmlns:p14="http://schemas.microsoft.com/office/powerpoint/2010/main" val="187879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CAF1EA1-EE9C-4D73-B3C5-CD879AFE5257}" type="datetimeFigureOut">
              <a:rPr lang="ru-RU" smtClean="0"/>
              <a:t>13.11.2014</a:t>
            </a:fld>
            <a:endParaRPr lang="ru-R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BB5C130-C8E6-4621-8C50-F7BBB02CF9F6}" type="slidenum">
              <a:rPr lang="ru-RU" smtClean="0"/>
              <a:t>‹#›</a:t>
            </a:fld>
            <a:endParaRPr lang="ru-RU"/>
          </a:p>
        </p:txBody>
      </p:sp>
    </p:spTree>
    <p:extLst>
      <p:ext uri="{BB962C8B-B14F-4D97-AF65-F5344CB8AC3E}">
        <p14:creationId xmlns:p14="http://schemas.microsoft.com/office/powerpoint/2010/main" val="5627270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5514" y="2266681"/>
            <a:ext cx="9144000" cy="3825025"/>
          </a:xfrm>
        </p:spPr>
        <p:txBody>
          <a:bodyPr>
            <a:noAutofit/>
          </a:bodyPr>
          <a:lstStyle/>
          <a:p>
            <a:r>
              <a:rPr lang="ru-RU" sz="4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Движение планет и законы </a:t>
            </a:r>
            <a:r>
              <a:rPr lang="ru-RU" sz="4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Кеплера</a:t>
            </a:r>
            <a:br>
              <a:rPr lang="ru-RU" sz="4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ru-RU"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ru-RU"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ru-RU" sz="3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Учитель физики Черенкова Людмила Федоровна</a:t>
            </a:r>
            <a:br>
              <a:rPr lang="ru-RU" sz="3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ru-RU" sz="3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Тольятти</a:t>
            </a:r>
            <a:endParaRPr lang="ru-RU"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882408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3795" y="218941"/>
            <a:ext cx="10353762" cy="6452315"/>
          </a:xfrm>
        </p:spPr>
        <p:txBody>
          <a:bodyPr/>
          <a:lstStyle/>
          <a:p>
            <a:r>
              <a:rPr lang="ru-RU" dirty="0"/>
              <a:t>Представления о том, как расположены планеты на небосводе первым в своем трактате «Великое математическое построение по астрономии», высказал древнегреческий астроном Птолемей. Он первым предположил, что они совершают свои движения по кругу. Но Птолемей ошибочно считал, что все планеты, а также Луна и Солнце движутся вокруг Земли. До работы Коперника его трактат считался общепринятым как в арабском, так и западном мире.</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581" y="2513573"/>
            <a:ext cx="6040190" cy="4157683"/>
          </a:xfrm>
          <a:prstGeom prst="rect">
            <a:avLst/>
          </a:prstGeom>
        </p:spPr>
      </p:pic>
    </p:spTree>
    <p:extLst>
      <p:ext uri="{BB962C8B-B14F-4D97-AF65-F5344CB8AC3E}">
        <p14:creationId xmlns:p14="http://schemas.microsoft.com/office/powerpoint/2010/main" val="19438017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3795" y="141668"/>
            <a:ext cx="10353762" cy="6593983"/>
          </a:xfrm>
        </p:spPr>
        <p:txBody>
          <a:bodyPr>
            <a:normAutofit lnSpcReduction="10000"/>
          </a:bodyPr>
          <a:lstStyle/>
          <a:p>
            <a:r>
              <a:rPr lang="ru-RU" dirty="0"/>
              <a:t>После смерти Коперника его труды продолжил датчанин Тихо Браге. Астроном, являющийся весьма состоятельным человеком, оборудовал принадлежащий ему остров, внушительными бронзовыми кругами, на которые наносил результаты наблюдения за небесными телами. Результаты, полученные Браге, помогли в исследовании  математику Иоганну Кеплеру. Движение планет Солнечной системы именно немец систематизировал и вывел три своих знаменитых </a:t>
            </a:r>
            <a:r>
              <a:rPr lang="ru-RU" dirty="0" smtClean="0"/>
              <a:t>закона.</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r>
              <a:rPr lang="ru-RU" dirty="0"/>
              <a:t> </a:t>
            </a:r>
            <a:r>
              <a:rPr lang="ru-RU" dirty="0" smtClean="0"/>
              <a:t>                                                                                                                     - Тихо Браге</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572" y="2882252"/>
            <a:ext cx="5246208" cy="3501225"/>
          </a:xfrm>
          <a:prstGeom prst="rect">
            <a:avLst/>
          </a:prstGeom>
        </p:spPr>
      </p:pic>
    </p:spTree>
    <p:extLst>
      <p:ext uri="{BB962C8B-B14F-4D97-AF65-F5344CB8AC3E}">
        <p14:creationId xmlns:p14="http://schemas.microsoft.com/office/powerpoint/2010/main" val="63774897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1000"/>
                                        <p:tgtEl>
                                          <p:spTgt spid="3">
                                            <p:txEl>
                                              <p:pRg st="11" end="11"/>
                                            </p:txEl>
                                          </p:spTgt>
                                        </p:tgtEl>
                                      </p:cBhvr>
                                    </p:animEffect>
                                    <p:anim calcmode="lin" valueType="num">
                                      <p:cBhvr>
                                        <p:cTn id="2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3795" y="180305"/>
            <a:ext cx="10353762" cy="6465194"/>
          </a:xfrm>
        </p:spPr>
        <p:txBody>
          <a:bodyPr/>
          <a:lstStyle/>
          <a:p>
            <a:r>
              <a:rPr lang="ru-RU" dirty="0" smtClean="0"/>
              <a:t>Законы </a:t>
            </a:r>
            <a:r>
              <a:rPr lang="ru-RU" dirty="0"/>
              <a:t>Кеплера - это три закона движения планет относительно Солнца. Установлены Иоганном Кеплером в начале XVII века как обобщение данных наблюдений Тихо Браге. Причем особенно внимательно Кеплер изучал движение Марса. </a:t>
            </a:r>
            <a:endParaRPr lang="ru-RU" dirty="0" smtClean="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r>
              <a:rPr lang="ru-RU" dirty="0" smtClean="0"/>
              <a:t>                                                                                                                       - Иоганн Кеплер</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434" y="2198827"/>
            <a:ext cx="4520484" cy="4148820"/>
          </a:xfrm>
          <a:prstGeom prst="rect">
            <a:avLst/>
          </a:prstGeom>
        </p:spPr>
      </p:pic>
    </p:spTree>
    <p:extLst>
      <p:ext uri="{BB962C8B-B14F-4D97-AF65-F5344CB8AC3E}">
        <p14:creationId xmlns:p14="http://schemas.microsoft.com/office/powerpoint/2010/main" val="2158248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1" end="11"/>
                                            </p:txEl>
                                          </p:spTgt>
                                        </p:tgtEl>
                                        <p:attrNameLst>
                                          <p:attrName>style.visibility</p:attrName>
                                        </p:attrNameLst>
                                      </p:cBhvr>
                                      <p:to>
                                        <p:strVal val="visible"/>
                                      </p:to>
                                    </p:set>
                                    <p:animEffect transition="in" filter="wipe(down)">
                                      <p:cBhvr>
                                        <p:cTn id="10" dur="500"/>
                                        <p:tgtEl>
                                          <p:spTgt spid="3">
                                            <p:txEl>
                                              <p:pRg st="11" end="1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Первый закон Кеплера</a:t>
            </a:r>
            <a:endParaRPr lang="ru-RU"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Объект 2"/>
          <p:cNvSpPr>
            <a:spLocks noGrp="1"/>
          </p:cNvSpPr>
          <p:nvPr>
            <p:ph idx="1"/>
          </p:nvPr>
        </p:nvSpPr>
        <p:spPr/>
        <p:txBody>
          <a:bodyPr/>
          <a:lstStyle/>
          <a:p>
            <a:r>
              <a:rPr lang="ru-RU" dirty="0"/>
              <a:t>Каждая планета движется по эллипсу, в одном из фокусов которого находится Солнце. Форму </a:t>
            </a:r>
            <a:r>
              <a:rPr lang="ru-RU" dirty="0" smtClean="0"/>
              <a:t>эллипса и </a:t>
            </a:r>
            <a:r>
              <a:rPr lang="ru-RU" dirty="0"/>
              <a:t>степень его сходства с окружностью будет тогда характеризовать отношение: e=c/a, где с - расстояние от центра эллипса до его фокуса; а - большая полуось. Величина "е" называется эксцентриситетом эллипса. При с=0 и е=0 эллипс превращается в </a:t>
            </a:r>
            <a:r>
              <a:rPr lang="ru-RU" dirty="0" smtClean="0"/>
              <a:t>окружность</a:t>
            </a:r>
            <a:r>
              <a:rPr lang="ru-RU" dirty="0"/>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0479" y="3606156"/>
            <a:ext cx="5047981" cy="2504869"/>
          </a:xfrm>
          <a:prstGeom prst="rect">
            <a:avLst/>
          </a:prstGeom>
        </p:spPr>
      </p:pic>
    </p:spTree>
    <p:extLst>
      <p:ext uri="{BB962C8B-B14F-4D97-AF65-F5344CB8AC3E}">
        <p14:creationId xmlns:p14="http://schemas.microsoft.com/office/powerpoint/2010/main" val="378290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Второй закон Кеплера</a:t>
            </a:r>
            <a:endParaRPr lang="ru-RU" dirty="0"/>
          </a:p>
        </p:txBody>
      </p:sp>
      <p:sp>
        <p:nvSpPr>
          <p:cNvPr id="3" name="Объект 2"/>
          <p:cNvSpPr>
            <a:spLocks noGrp="1"/>
          </p:cNvSpPr>
          <p:nvPr>
            <p:ph idx="1"/>
          </p:nvPr>
        </p:nvSpPr>
        <p:spPr/>
        <p:txBody>
          <a:bodyPr/>
          <a:lstStyle/>
          <a:p>
            <a:r>
              <a:rPr lang="ru-RU" dirty="0"/>
              <a:t>Каждая планета движется в плоскости, проходящей через центр Солнца, причем площадь сектора орбиты, описанная радиусом-вектором планеты, изменяется пропорционально времени. Применительно к нашей Солнечной системе, с этим законом связаны два понятия: перигелий - ближайшая к Солнцу точка орбиты, и афелий - наиболее удаленная точка орбиты. Тогда можно утверждать, что планета движется вокруг Солнца неравномерно: имея линейную скорость в </a:t>
            </a:r>
            <a:r>
              <a:rPr lang="ru-RU" dirty="0" err="1"/>
              <a:t>перигелие</a:t>
            </a:r>
            <a:r>
              <a:rPr lang="ru-RU" dirty="0"/>
              <a:t> больше, чем в </a:t>
            </a:r>
            <a:r>
              <a:rPr lang="ru-RU" dirty="0" err="1"/>
              <a:t>афелие</a:t>
            </a:r>
            <a:r>
              <a:rPr lang="ru-RU" dirty="0"/>
              <a:t>.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730" y="3875000"/>
            <a:ext cx="3117022" cy="26069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739551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Третий закон Кеплера</a:t>
            </a:r>
            <a:endParaRPr lang="ru-RU" dirty="0"/>
          </a:p>
        </p:txBody>
      </p:sp>
      <p:sp>
        <p:nvSpPr>
          <p:cNvPr id="3" name="Объект 2"/>
          <p:cNvSpPr>
            <a:spLocks noGrp="1"/>
          </p:cNvSpPr>
          <p:nvPr>
            <p:ph idx="1"/>
          </p:nvPr>
        </p:nvSpPr>
        <p:spPr/>
        <p:txBody>
          <a:bodyPr/>
          <a:lstStyle/>
          <a:p>
            <a:r>
              <a:rPr lang="ru-RU" dirty="0"/>
              <a:t>Квадраты времен обращения планеты вокруг Солнца относятся как кубы их средних расстояний от Солнца. Этот закон, равно как и первые два, применим не только к движению планет, но и к движению как их естественных, так и </a:t>
            </a:r>
            <a:r>
              <a:rPr lang="ru-RU" dirty="0" smtClean="0"/>
              <a:t>искусственных </a:t>
            </a:r>
            <a:r>
              <a:rPr lang="ru-RU" dirty="0"/>
              <a:t>спутников.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676" y="3597230"/>
            <a:ext cx="3810000" cy="2857500"/>
          </a:xfrm>
          <a:prstGeom prst="rect">
            <a:avLst/>
          </a:prstGeom>
        </p:spPr>
      </p:pic>
    </p:spTree>
    <p:extLst>
      <p:ext uri="{BB962C8B-B14F-4D97-AF65-F5344CB8AC3E}">
        <p14:creationId xmlns:p14="http://schemas.microsoft.com/office/powerpoint/2010/main" val="32017801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рифель">
  <a:themeElements>
    <a:clrScheme name="Грифель">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Грифель">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ифель">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TC104033929[[fn=Грифель]]</Template>
  <TotalTime>93</TotalTime>
  <Words>368</Words>
  <Application>Microsoft Office PowerPoint</Application>
  <PresentationFormat>Произвольный</PresentationFormat>
  <Paragraphs>32</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Грифель</vt:lpstr>
      <vt:lpstr>Движение планет и законы Кеплера  Учитель физики Черенкова Людмила Федоровна Тольятти</vt:lpstr>
      <vt:lpstr>Презентация PowerPoint</vt:lpstr>
      <vt:lpstr>Презентация PowerPoint</vt:lpstr>
      <vt:lpstr>Презентация PowerPoint</vt:lpstr>
      <vt:lpstr>Первый закон Кеплера</vt:lpstr>
      <vt:lpstr>Второй закон Кеплера</vt:lpstr>
      <vt:lpstr>Третий закон Кеплера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Движение планет и законы Кеплера</dc:title>
  <dc:creator>Алексей</dc:creator>
  <cp:lastModifiedBy>User</cp:lastModifiedBy>
  <cp:revision>16</cp:revision>
  <dcterms:created xsi:type="dcterms:W3CDTF">2014-05-04T16:26:49Z</dcterms:created>
  <dcterms:modified xsi:type="dcterms:W3CDTF">2014-11-13T08:40:24Z</dcterms:modified>
</cp:coreProperties>
</file>