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8" r:id="rId2"/>
    <p:sldId id="258" r:id="rId3"/>
    <p:sldId id="257" r:id="rId4"/>
    <p:sldId id="260" r:id="rId5"/>
    <p:sldId id="262" r:id="rId6"/>
    <p:sldId id="261" r:id="rId7"/>
    <p:sldId id="267" r:id="rId8"/>
    <p:sldId id="259" r:id="rId9"/>
    <p:sldId id="264" r:id="rId10"/>
    <p:sldId id="265" r:id="rId11"/>
    <p:sldId id="263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721" autoAdjust="0"/>
  </p:normalViewPr>
  <p:slideViewPr>
    <p:cSldViewPr>
      <p:cViewPr varScale="1">
        <p:scale>
          <a:sx n="41" d="100"/>
          <a:sy n="41" d="100"/>
        </p:scale>
        <p:origin x="-13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20716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Тема урока: Сказка – вид народного творчества. виды сказок.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7239000" cy="3883992"/>
          </a:xfrm>
        </p:spPr>
        <p:txBody>
          <a:bodyPr/>
          <a:lstStyle/>
          <a:p>
            <a:r>
              <a:rPr lang="ru-RU" dirty="0" smtClean="0"/>
              <a:t>Эпиграф: жизнь украшают сказками. У сказок дивный свет…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Суннат\Desktop\gusi_lebed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596" y="285728"/>
            <a:ext cx="7358114" cy="60722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7158" y="285728"/>
            <a:ext cx="7429552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596" y="285728"/>
            <a:ext cx="7215238" cy="5961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7239000" cy="10715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признаки сказок.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7239000" cy="4384058"/>
          </a:xfrm>
        </p:spPr>
        <p:txBody>
          <a:bodyPr/>
          <a:lstStyle/>
          <a:p>
            <a:r>
              <a:rPr lang="ru-RU" dirty="0" smtClean="0"/>
              <a:t>Устность </a:t>
            </a:r>
          </a:p>
          <a:p>
            <a:r>
              <a:rPr lang="ru-RU" dirty="0" smtClean="0"/>
              <a:t>Традиционное начало и концовка </a:t>
            </a:r>
          </a:p>
          <a:p>
            <a:r>
              <a:rPr lang="ru-RU" dirty="0" smtClean="0"/>
              <a:t>Принцип: добро побеждает зло.</a:t>
            </a:r>
            <a:endParaRPr lang="ru-RU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сказок.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195736" y="1700808"/>
            <a:ext cx="5472608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Сказки 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051720" y="2852936"/>
            <a:ext cx="79208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644008" y="3068960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444208" y="2996952"/>
            <a:ext cx="64807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23528" y="3284984"/>
            <a:ext cx="244827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Волшебные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419872" y="4005064"/>
            <a:ext cx="230425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бытовые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444208" y="3861048"/>
            <a:ext cx="252028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Сказки о животных</a:t>
            </a:r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Назовите сказки. Определите вид сказок.</a:t>
            </a:r>
            <a:endParaRPr lang="ru-RU" dirty="0"/>
          </a:p>
        </p:txBody>
      </p:sp>
      <p:pic>
        <p:nvPicPr>
          <p:cNvPr id="1026" name="Picture 2" descr="C:\Users\Суннат\Desktop\i_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71600" y="2348880"/>
            <a:ext cx="6120680" cy="38884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7158" y="285728"/>
            <a:ext cx="7643866" cy="6170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2050" name="Picture 2" descr="C:\Users\Суннат\Desktop\teremok_8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7643866" cy="617063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596" y="285728"/>
            <a:ext cx="7286676" cy="60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 </a:t>
            </a:r>
            <a:r>
              <a:rPr lang="ru-RU" sz="3200" dirty="0" smtClean="0"/>
              <a:t>Каких</a:t>
            </a:r>
            <a:r>
              <a:rPr lang="ru-RU" dirty="0" smtClean="0"/>
              <a:t> сказок эти       персонажи?</a:t>
            </a:r>
            <a:endParaRPr lang="ru-RU" dirty="0"/>
          </a:p>
        </p:txBody>
      </p:sp>
      <p:pic>
        <p:nvPicPr>
          <p:cNvPr id="1026" name="Picture 2" descr="C:\Users\Суннат\Desktop\Новая папка\4392576-bbbd6e18a2ca666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916832"/>
            <a:ext cx="2600300" cy="2703587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5720" y="285728"/>
            <a:ext cx="7500990" cy="6170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110</TotalTime>
  <Words>50</Words>
  <Application>Microsoft Office PowerPoint</Application>
  <PresentationFormat>Экран (4:3)</PresentationFormat>
  <Paragraphs>15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Изящная</vt:lpstr>
      <vt:lpstr>    Тема урока: Сказка – вид народного творчества. виды сказок.</vt:lpstr>
      <vt:lpstr>Основные признаки сказок.</vt:lpstr>
      <vt:lpstr>Виды сказок.  </vt:lpstr>
      <vt:lpstr>Назовите сказки. Определите вид сказок.</vt:lpstr>
      <vt:lpstr>Слайд 5</vt:lpstr>
      <vt:lpstr>Слайд 6</vt:lpstr>
      <vt:lpstr>Слайд 7</vt:lpstr>
      <vt:lpstr>из Каких сказок эти       персонажи?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Сказок.</dc:title>
  <dc:creator>Суннат</dc:creator>
  <cp:lastModifiedBy>RePack by SPecialiST</cp:lastModifiedBy>
  <cp:revision>17</cp:revision>
  <dcterms:created xsi:type="dcterms:W3CDTF">2014-10-09T14:46:15Z</dcterms:created>
  <dcterms:modified xsi:type="dcterms:W3CDTF">2014-10-16T15:21:08Z</dcterms:modified>
</cp:coreProperties>
</file>