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8" r:id="rId3"/>
    <p:sldId id="257" r:id="rId4"/>
    <p:sldId id="260" r:id="rId5"/>
    <p:sldId id="262" r:id="rId6"/>
    <p:sldId id="261" r:id="rId7"/>
    <p:sldId id="267" r:id="rId8"/>
    <p:sldId id="259" r:id="rId9"/>
    <p:sldId id="264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21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071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урока: Сказка – вид народного творчества. виды сказок.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3883992"/>
          </a:xfrm>
        </p:spPr>
        <p:txBody>
          <a:bodyPr/>
          <a:lstStyle/>
          <a:p>
            <a:r>
              <a:rPr lang="ru-RU" dirty="0" smtClean="0"/>
              <a:t>Эпиграф: жизнь украшают сказками. У сказок дивный свет…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уннат\Desktop\gusi_leb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735811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74295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7215238" cy="59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390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признаки сказок.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4384058"/>
          </a:xfrm>
        </p:spPr>
        <p:txBody>
          <a:bodyPr/>
          <a:lstStyle/>
          <a:p>
            <a:r>
              <a:rPr lang="ru-RU" dirty="0" smtClean="0"/>
              <a:t>Устность </a:t>
            </a:r>
          </a:p>
          <a:p>
            <a:r>
              <a:rPr lang="ru-RU" dirty="0" smtClean="0"/>
              <a:t>Традиционное начало и концовка </a:t>
            </a:r>
          </a:p>
          <a:p>
            <a:r>
              <a:rPr lang="ru-RU" dirty="0" smtClean="0"/>
              <a:t>Принцип: добро побеждает зло.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сказок.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95736" y="1700808"/>
            <a:ext cx="54726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Сказки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285293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306896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29969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3284984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Волшебные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4005064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бытовые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861048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Сказки о животных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сказки. Определите вид сказок.</a:t>
            </a:r>
            <a:endParaRPr lang="ru-RU" dirty="0"/>
          </a:p>
        </p:txBody>
      </p:sp>
      <p:pic>
        <p:nvPicPr>
          <p:cNvPr id="1026" name="Picture 2" descr="C:\Users\Суннат\Desktop\i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348880"/>
            <a:ext cx="6120680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7643866" cy="6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Суннат\Desktop\teremok_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643866" cy="6170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728667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</a:t>
            </a:r>
            <a:r>
              <a:rPr lang="ru-RU" sz="3200" dirty="0" smtClean="0"/>
              <a:t>Каких</a:t>
            </a:r>
            <a:r>
              <a:rPr lang="ru-RU" dirty="0" smtClean="0"/>
              <a:t> сказок эти       персонажи?</a:t>
            </a:r>
            <a:endParaRPr lang="ru-RU" dirty="0"/>
          </a:p>
        </p:txBody>
      </p:sp>
      <p:pic>
        <p:nvPicPr>
          <p:cNvPr id="1026" name="Picture 2" descr="C:\Users\Суннат\Desktop\Новая папка\4392576-bbbd6e18a2ca666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2600300" cy="27035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7500990" cy="6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50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Тема урока: Сказка – вид народного творчества. виды сказок.</vt:lpstr>
      <vt:lpstr>Основные признаки сказок.</vt:lpstr>
      <vt:lpstr>Виды сказок.  </vt:lpstr>
      <vt:lpstr>Назовите сказки. Определите вид сказок.</vt:lpstr>
      <vt:lpstr>Слайд 5</vt:lpstr>
      <vt:lpstr>Слайд 6</vt:lpstr>
      <vt:lpstr>Слайд 7</vt:lpstr>
      <vt:lpstr>из Каких сказок эти       персонажи?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Сказок.</dc:title>
  <dc:creator>Суннат</dc:creator>
  <cp:lastModifiedBy>RePack by SPecialiST</cp:lastModifiedBy>
  <cp:revision>17</cp:revision>
  <dcterms:created xsi:type="dcterms:W3CDTF">2014-10-09T14:46:15Z</dcterms:created>
  <dcterms:modified xsi:type="dcterms:W3CDTF">2014-10-16T15:21:08Z</dcterms:modified>
</cp:coreProperties>
</file>