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5" r:id="rId2"/>
    <p:sldId id="257" r:id="rId3"/>
    <p:sldId id="256" r:id="rId4"/>
    <p:sldId id="258" r:id="rId5"/>
    <p:sldId id="260" r:id="rId6"/>
    <p:sldId id="261" r:id="rId7"/>
    <p:sldId id="272" r:id="rId8"/>
    <p:sldId id="286" r:id="rId9"/>
    <p:sldId id="259" r:id="rId10"/>
    <p:sldId id="263" r:id="rId11"/>
    <p:sldId id="264" r:id="rId12"/>
    <p:sldId id="265" r:id="rId13"/>
    <p:sldId id="266" r:id="rId14"/>
    <p:sldId id="269" r:id="rId15"/>
    <p:sldId id="267" r:id="rId16"/>
    <p:sldId id="268" r:id="rId17"/>
    <p:sldId id="270" r:id="rId18"/>
    <p:sldId id="273" r:id="rId19"/>
    <p:sldId id="292" r:id="rId20"/>
    <p:sldId id="274" r:id="rId21"/>
    <p:sldId id="288" r:id="rId22"/>
    <p:sldId id="289" r:id="rId23"/>
    <p:sldId id="290" r:id="rId24"/>
    <p:sldId id="276" r:id="rId25"/>
    <p:sldId id="297" r:id="rId26"/>
    <p:sldId id="299" r:id="rId27"/>
    <p:sldId id="298" r:id="rId28"/>
    <p:sldId id="278" r:id="rId29"/>
    <p:sldId id="293" r:id="rId30"/>
    <p:sldId id="296" r:id="rId31"/>
    <p:sldId id="295" r:id="rId32"/>
    <p:sldId id="294" r:id="rId33"/>
    <p:sldId id="301" r:id="rId34"/>
    <p:sldId id="30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41" autoAdjust="0"/>
  </p:normalViewPr>
  <p:slideViewPr>
    <p:cSldViewPr>
      <p:cViewPr varScale="1">
        <p:scale>
          <a:sx n="67" d="100"/>
          <a:sy n="6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5601BD-02BF-4E57-B542-0B03AD8BB294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B83C96-384E-4AF8-A6EF-A7BDD77C1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601BD-02BF-4E57-B542-0B03AD8BB294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B83C96-384E-4AF8-A6EF-A7BDD77C1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601BD-02BF-4E57-B542-0B03AD8BB294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B83C96-384E-4AF8-A6EF-A7BDD77C1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601BD-02BF-4E57-B542-0B03AD8BB294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B83C96-384E-4AF8-A6EF-A7BDD77C1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601BD-02BF-4E57-B542-0B03AD8BB294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B83C96-384E-4AF8-A6EF-A7BDD77C1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601BD-02BF-4E57-B542-0B03AD8BB294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B83C96-384E-4AF8-A6EF-A7BDD77C1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601BD-02BF-4E57-B542-0B03AD8BB294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B83C96-384E-4AF8-A6EF-A7BDD77C1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601BD-02BF-4E57-B542-0B03AD8BB294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B83C96-384E-4AF8-A6EF-A7BDD77C1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601BD-02BF-4E57-B542-0B03AD8BB294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B83C96-384E-4AF8-A6EF-A7BDD77C1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5601BD-02BF-4E57-B542-0B03AD8BB294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B83C96-384E-4AF8-A6EF-A7BDD77C1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5601BD-02BF-4E57-B542-0B03AD8BB294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B83C96-384E-4AF8-A6EF-A7BDD77C1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85601BD-02BF-4E57-B542-0B03AD8BB294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BB83C96-384E-4AF8-A6EF-A7BDD77C1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om\Downloads\Ozero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audio" Target="file:///C:\Users\Dom\Downloads\Ozero(1).mp3" TargetMode="Externa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857628"/>
            <a:ext cx="6529438" cy="439114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Шалдай орта білім беру мектебінің  4 сынып оқушыларының зерттеу жұмысы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32240" y="54868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НАЛИМ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жануар\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жануар\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жануар\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64381" y="-1464503"/>
            <a:ext cx="7429552" cy="9644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жануар\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8" y="-1142998"/>
            <a:ext cx="6858003" cy="9144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жануар\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жануар\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14453" y="-1214453"/>
            <a:ext cx="6858002" cy="9286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436096" y="1052736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КАРП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4509120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СУДАК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932040" y="83671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СУДАК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8 НАУРЫЗ12\НАУРЫЗ ШКОЛА12\әліппемен қоштасу\SAM_26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84784"/>
            <a:ext cx="5857916" cy="480173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Ғылыми жобаны                       құрастырушылар: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3702" y="1928802"/>
            <a:ext cx="20717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b="1" dirty="0" smtClean="0"/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Данкина Алима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702" y="2428868"/>
            <a:ext cx="18914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b="1" dirty="0" smtClean="0"/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Разина Диана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3702" y="3214686"/>
            <a:ext cx="2568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Жумабекова Нүрия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3702" y="3786190"/>
            <a:ext cx="2171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Сатканов Айдан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om\Desktop\анимашки\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149080"/>
            <a:ext cx="2520280" cy="256490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99592" y="630932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Жоба жетекшісі: Алибекова К.Т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6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452320" y="342900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ЁРШ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жануар\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214346" y="-1"/>
            <a:ext cx="964413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жануар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429816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жануар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жануар\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762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Балықты өңдеу арқылы жасалатын тағамдар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571612"/>
            <a:ext cx="7493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3000372"/>
            <a:ext cx="147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Көксерке еті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71934" y="292893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   Жайынның еті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786190"/>
            <a:ext cx="15716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034" y="5500702"/>
            <a:ext cx="71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Тұқа 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857628"/>
            <a:ext cx="214314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357422" y="5643578"/>
            <a:ext cx="225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Көксеркенің жақ еті</a:t>
            </a:r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857628"/>
            <a:ext cx="228601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929190" y="5643578"/>
            <a:ext cx="220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Балық уылдырығы </a:t>
            </a:r>
            <a:endParaRPr lang="ru-RU" dirty="0"/>
          </a:p>
        </p:txBody>
      </p:sp>
      <p:pic>
        <p:nvPicPr>
          <p:cNvPr id="14" name="Рисунок 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3857628"/>
            <a:ext cx="178591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1571612"/>
            <a:ext cx="19050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08" y="1500174"/>
            <a:ext cx="12827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928794" y="3071810"/>
            <a:ext cx="207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Қақталған балық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429520" y="5715016"/>
            <a:ext cx="165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Балық котлеті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861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75656" y="141277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Тұщы суда өсіру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558608" cy="1877908"/>
          </a:xfrm>
        </p:spPr>
        <p:txBody>
          <a:bodyPr>
            <a:noAutofit/>
          </a:bodyPr>
          <a:lstStyle/>
          <a:p>
            <a:pPr algn="ctr"/>
            <a:r>
              <a:rPr lang="kk-KZ" sz="8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Зерттеу объектісі:</a:t>
            </a:r>
            <a:endParaRPr lang="ru-RU" sz="8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571876"/>
            <a:ext cx="7772400" cy="1199704"/>
          </a:xfrm>
        </p:spPr>
        <p:txBody>
          <a:bodyPr>
            <a:noAutofit/>
          </a:bodyPr>
          <a:lstStyle/>
          <a:p>
            <a:pPr algn="ctr"/>
            <a:r>
              <a:rPr lang="kk-KZ" sz="80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Балықтар</a:t>
            </a:r>
            <a:endParaRPr lang="ru-RU" sz="80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3" name="Picture 5" descr="C:\Users\Dom\Desktop\анимашки\fish1-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721235"/>
            <a:ext cx="2357454" cy="2136765"/>
          </a:xfrm>
          <a:prstGeom prst="rect">
            <a:avLst/>
          </a:prstGeom>
          <a:noFill/>
        </p:spPr>
      </p:pic>
      <p:pic>
        <p:nvPicPr>
          <p:cNvPr id="1026" name="Picture 2" descr="C:\Users\Dom\Desktop\анимашки\fish1-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8604"/>
            <a:ext cx="1714512" cy="1357322"/>
          </a:xfrm>
          <a:prstGeom prst="rect">
            <a:avLst/>
          </a:prstGeom>
          <a:noFill/>
        </p:spPr>
      </p:pic>
      <p:pic>
        <p:nvPicPr>
          <p:cNvPr id="1027" name="Picture 3" descr="C:\Users\Dom\Desktop\анимашки\fish1-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643182"/>
            <a:ext cx="2047886" cy="1057278"/>
          </a:xfrm>
          <a:prstGeom prst="rect">
            <a:avLst/>
          </a:prstGeom>
          <a:noFill/>
        </p:spPr>
      </p:pic>
      <p:pic>
        <p:nvPicPr>
          <p:cNvPr id="7" name="Ozer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53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1" cy="69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39752" y="18864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Карп,малек</a:t>
            </a:r>
            <a:endParaRPr lang="ru-RU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858971" cy="3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2852936"/>
            <a:ext cx="514350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252028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4664"/>
            <a:ext cx="3739852" cy="263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12976"/>
            <a:ext cx="4557886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6016" y="4121496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Омега-3, жирные кислоты - «лекарство» для памяти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C:\Users\Dom\Desktop\анимашки\3296287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kk-KZ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Назарларыңызға рахмет</a:t>
            </a:r>
            <a:r>
              <a:rPr lang="kk-KZ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Ozero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419.wav">
            <a:hlinkClick r:id="" action="ppaction://media"/>
          </p:cNvPr>
          <p:cNvPicPr>
            <a:picLocks noRot="1" noChangeAspect="1"/>
          </p:cNvPicPr>
          <p:nvPr>
            <a:wavAudioFile r:embed="rId2" name="419.wav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14488"/>
            <a:ext cx="8686800" cy="4857784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алық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түрлері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мен танысып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саны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азайып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бара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жатқан балықтар жайлы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балық шаруашылығы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балықты қорғау туралы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білімдерін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кеңейту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Оқушылардың іскерлігі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танымдық белсенділігін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зейінін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шығармашылығын дамыту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Оқушыларға  экологиялық тәрбие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беру,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ізденімпаздыққа және ұйымшылдыққа тәрбиелеу.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om\Desktop\анимашки\lup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235745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Балық туралы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мәлімет.</a:t>
            </a:r>
            <a:endParaRPr lang="ru-RU" sz="4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Сазан балығы .</a:t>
            </a:r>
            <a:endParaRPr lang="ru-RU" sz="4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Балық өңдеу, өсіру.</a:t>
            </a:r>
            <a:endParaRPr lang="ru-RU" sz="4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Балықтың пайдасы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                 </a:t>
            </a:r>
            <a:r>
              <a:rPr lang="kk-KZ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Мазмұны: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429000"/>
            <a:ext cx="378618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Dom\Desktop\анимашки\41.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-171400"/>
            <a:ext cx="2952328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6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6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k-K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Жаратылыстану. 7-8 сынып .оқулық</a:t>
            </a:r>
          </a:p>
          <a:p>
            <a:pPr>
              <a:buNone/>
            </a:pPr>
            <a:r>
              <a:rPr lang="kk-K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Подводный мир . Полная әнциклопедия.</a:t>
            </a:r>
          </a:p>
          <a:p>
            <a:pPr>
              <a:buNone/>
            </a:pPr>
            <a:r>
              <a:rPr lang="kk-K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Авторы:Юлия Школьник. Москва .2007</a:t>
            </a:r>
          </a:p>
          <a:p>
            <a:pPr>
              <a:buNone/>
            </a:pPr>
            <a:r>
              <a:rPr lang="kk-K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Атлас подвоного мира.</a:t>
            </a:r>
          </a:p>
          <a:p>
            <a:pPr>
              <a:buNone/>
            </a:pPr>
            <a:r>
              <a:rPr lang="kk-KZ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Авторы:О.И. Малютин.Москва “РОСМЭН”2005</a:t>
            </a:r>
          </a:p>
          <a:p>
            <a:pPr>
              <a:buNone/>
            </a:pPr>
            <a:r>
              <a:rPr lang="kk-K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Дүниетану . 3 сынып .оқулық</a:t>
            </a:r>
          </a:p>
          <a:p>
            <a:pPr>
              <a:buNone/>
            </a:pPr>
            <a:r>
              <a:rPr lang="kk-KZ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Авторы: Аймағамбетова .Қ.А</a:t>
            </a:r>
          </a:p>
          <a:p>
            <a:pPr>
              <a:buNone/>
            </a:pPr>
            <a:r>
              <a:rPr lang="kk-K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Интернет жүйесі.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Пайдаланылған әдебиет: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C:\Users\Dom\Desktop\анимашки\4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708920"/>
            <a:ext cx="3168352" cy="3907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жануар\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98"/>
          <a:stretch>
            <a:fillRect/>
          </a:stretch>
        </p:blipFill>
        <p:spPr bwMode="auto">
          <a:xfrm rot="5400000">
            <a:off x="872162" y="-1556746"/>
            <a:ext cx="6858000" cy="99714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жануар\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595</TotalTime>
  <Words>169</Words>
  <Application>Microsoft Office PowerPoint</Application>
  <PresentationFormat>Экран (4:3)</PresentationFormat>
  <Paragraphs>46</Paragraphs>
  <Slides>35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Открытая</vt:lpstr>
      <vt:lpstr>Шалдай орта білім беру мектебінің  4 сынып оқушыларының зерттеу жұмысы</vt:lpstr>
      <vt:lpstr>Ғылыми жобаны                       құрастырушылар: </vt:lpstr>
      <vt:lpstr>Зерттеу объектісі:</vt:lpstr>
      <vt:lpstr>Мақсаты:</vt:lpstr>
      <vt:lpstr>                   Мазмұны:</vt:lpstr>
      <vt:lpstr>     Пайдаланылған әдебиет: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Балықты өңдеу арқылы жасалатын тағамдар</vt:lpstr>
      <vt:lpstr>Слайд 29</vt:lpstr>
      <vt:lpstr>Слайд 30</vt:lpstr>
      <vt:lpstr>Слайд 31</vt:lpstr>
      <vt:lpstr>Слайд 32</vt:lpstr>
      <vt:lpstr>Слайд 33</vt:lpstr>
      <vt:lpstr>Слайд 34</vt:lpstr>
      <vt:lpstr>Назарларыңызға рахмет!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Ғылыми жобаны                       құрастырушылар:</dc:title>
  <dc:creator>Dom</dc:creator>
  <cp:lastModifiedBy>user</cp:lastModifiedBy>
  <cp:revision>68</cp:revision>
  <dcterms:created xsi:type="dcterms:W3CDTF">2012-04-08T07:38:13Z</dcterms:created>
  <dcterms:modified xsi:type="dcterms:W3CDTF">2013-09-16T10:25:04Z</dcterms:modified>
</cp:coreProperties>
</file>