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64" r:id="rId2"/>
    <p:sldId id="273" r:id="rId3"/>
    <p:sldId id="265" r:id="rId4"/>
    <p:sldId id="266" r:id="rId5"/>
    <p:sldId id="267" r:id="rId6"/>
    <p:sldId id="268" r:id="rId7"/>
    <p:sldId id="27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4" autoAdjust="0"/>
    <p:restoredTop sz="94763" autoAdjust="0"/>
  </p:normalViewPr>
  <p:slideViewPr>
    <p:cSldViewPr>
      <p:cViewPr varScale="1">
        <p:scale>
          <a:sx n="45" d="100"/>
          <a:sy n="45" d="100"/>
        </p:scale>
        <p:origin x="-10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22.09.2013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Comic Sans MS" pitchFamily="66" charset="0"/>
              </a:rPr>
              <a:t>ЮНЫЙ ФОТОГРАФ</a:t>
            </a:r>
            <a:br>
              <a:rPr lang="ru-RU" dirty="0" smtClean="0">
                <a:latin typeface="Comic Sans MS" pitchFamily="66" charset="0"/>
              </a:rPr>
            </a:br>
            <a:r>
              <a:rPr lang="ru-RU" sz="3200" dirty="0" smtClean="0">
                <a:latin typeface="Comic Sans MS" pitchFamily="66" charset="0"/>
              </a:rPr>
              <a:t>курс по выбору</a:t>
            </a:r>
            <a:endParaRPr lang="ru-RU" sz="3200" dirty="0">
              <a:latin typeface="Comic Sans MS" pitchFamily="66" charset="0"/>
            </a:endParaRPr>
          </a:p>
        </p:txBody>
      </p:sp>
      <p:pic>
        <p:nvPicPr>
          <p:cNvPr id="9218" name="Picture 2" descr="C:\Documents and Settings\Tu\Рабочий стол\курс по выбору\3734023d7e7a67ccf362ca17486b557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7962" y="1784350"/>
            <a:ext cx="6845276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omic Sans MS" pitchFamily="66" charset="0"/>
              </a:rPr>
              <a:t>фотография- это искусство!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latin typeface="Comic Sans MS" pitchFamily="66" charset="0"/>
              </a:rPr>
              <a:t>Пришло время освоить основы этого ремесла!</a:t>
            </a:r>
          </a:p>
          <a:p>
            <a:endParaRPr lang="ru-RU" sz="3600" dirty="0" smtClean="0">
              <a:latin typeface="Comic Sans MS" pitchFamily="66" charset="0"/>
            </a:endParaRPr>
          </a:p>
          <a:p>
            <a:r>
              <a:rPr lang="ru-RU" sz="3600" dirty="0" smtClean="0">
                <a:latin typeface="Comic Sans MS" pitchFamily="66" charset="0"/>
              </a:rPr>
              <a:t>Для занятий необходимо:</a:t>
            </a:r>
          </a:p>
          <a:p>
            <a:r>
              <a:rPr lang="ru-RU" sz="3600" dirty="0" smtClean="0">
                <a:latin typeface="Comic Sans MS" pitchFamily="66" charset="0"/>
              </a:rPr>
              <a:t>Фотоаппарат</a:t>
            </a:r>
          </a:p>
          <a:p>
            <a:r>
              <a:rPr lang="en-US" sz="3600" dirty="0" err="1" smtClean="0">
                <a:latin typeface="Comic Sans MS" pitchFamily="66" charset="0"/>
              </a:rPr>
              <a:t>Usb</a:t>
            </a:r>
            <a:r>
              <a:rPr lang="ru-RU" sz="3600" dirty="0" smtClean="0">
                <a:latin typeface="Comic Sans MS" pitchFamily="66" charset="0"/>
              </a:rPr>
              <a:t>-кабель </a:t>
            </a:r>
          </a:p>
          <a:p>
            <a:r>
              <a:rPr lang="ru-RU" sz="3600" dirty="0" smtClean="0">
                <a:latin typeface="Comic Sans MS" pitchFamily="66" charset="0"/>
              </a:rPr>
              <a:t>Желание и хорошее настроение))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Портретная съемка- выбор фона, режима съемки, маскировка косметических проблем модели</a:t>
            </a:r>
            <a:endParaRPr lang="ru-RU" dirty="0">
              <a:latin typeface="Comic Sans MS" pitchFamily="66" charset="0"/>
            </a:endParaRPr>
          </a:p>
        </p:txBody>
      </p:sp>
      <p:pic>
        <p:nvPicPr>
          <p:cNvPr id="1026" name="Picture 2" descr="C:\Documents and Settings\Tu\Рабочий стол\курс по выбору\imgpreview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2924944"/>
            <a:ext cx="4104364" cy="30738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Снимаем Пейзаж </a:t>
            </a:r>
            <a:endParaRPr lang="ru-RU" dirty="0"/>
          </a:p>
        </p:txBody>
      </p:sp>
      <p:pic>
        <p:nvPicPr>
          <p:cNvPr id="2050" name="Picture 2" descr="C:\Documents and Settings\Tu\Рабочий стол\курс по выбору\2110201125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2852936"/>
            <a:ext cx="4876800" cy="3657600"/>
          </a:xfrm>
          <a:prstGeom prst="rect">
            <a:avLst/>
          </a:prstGeom>
          <a:noFill/>
        </p:spPr>
      </p:pic>
      <p:pic>
        <p:nvPicPr>
          <p:cNvPr id="2051" name="Picture 3" descr="C:\Documents and Settings\Tu\Рабочий стол\курс по выбору\пейзаж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3" y="1844824"/>
            <a:ext cx="3845977" cy="2880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426464"/>
          </a:xfrm>
        </p:spPr>
        <p:txBody>
          <a:bodyPr/>
          <a:lstStyle/>
          <a:p>
            <a:pPr algn="ctr"/>
            <a:r>
              <a:rPr lang="ru-RU" dirty="0" smtClean="0">
                <a:latin typeface="Comic Sans MS" pitchFamily="66" charset="0"/>
              </a:rPr>
              <a:t>Съемка живой природы- передаем характер животного </a:t>
            </a:r>
            <a:endParaRPr lang="ru-RU" dirty="0">
              <a:latin typeface="Comic Sans MS" pitchFamily="66" charset="0"/>
            </a:endParaRPr>
          </a:p>
        </p:txBody>
      </p:sp>
      <p:pic>
        <p:nvPicPr>
          <p:cNvPr id="3074" name="Picture 2" descr="C:\Documents and Settings\Tu\Рабочий стол\курс по выбору\улитка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74207" y="3201685"/>
            <a:ext cx="4769793" cy="3656315"/>
          </a:xfrm>
          <a:prstGeom prst="rect">
            <a:avLst/>
          </a:prstGeom>
          <a:noFill/>
        </p:spPr>
      </p:pic>
      <p:pic>
        <p:nvPicPr>
          <p:cNvPr id="3075" name="Picture 3" descr="C:\Documents and Settings\Tu\Рабочий стол\курс по выбору\сем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1772816"/>
            <a:ext cx="4155889" cy="3115629"/>
          </a:xfrm>
          <a:prstGeom prst="rect">
            <a:avLst/>
          </a:prstGeom>
          <a:noFill/>
        </p:spPr>
      </p:pic>
      <p:pic>
        <p:nvPicPr>
          <p:cNvPr id="3076" name="Picture 4" descr="C:\Documents and Settings\Tu\Рабочий стол\курс по выбору\86qqwSYsiO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4005064"/>
            <a:ext cx="2976331" cy="2232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Comic Sans MS" pitchFamily="66" charset="0"/>
              </a:rPr>
              <a:t>Азы фотошопа – легко и просто!</a:t>
            </a:r>
            <a:endParaRPr lang="ru-RU" dirty="0">
              <a:latin typeface="Comic Sans MS" pitchFamily="66" charset="0"/>
            </a:endParaRPr>
          </a:p>
        </p:txBody>
      </p:sp>
      <p:pic>
        <p:nvPicPr>
          <p:cNvPr id="4098" name="Picture 2" descr="C:\Documents and Settings\Tu\Рабочий стол\курс по выбору\фотошоп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844824"/>
            <a:ext cx="3937529" cy="2646536"/>
          </a:xfrm>
          <a:prstGeom prst="rect">
            <a:avLst/>
          </a:prstGeom>
          <a:noFill/>
        </p:spPr>
      </p:pic>
      <p:pic>
        <p:nvPicPr>
          <p:cNvPr id="4099" name="Picture 3" descr="C:\Documents and Settings\Tu\Рабочий стол\курс по выбору\фотошоп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3212976"/>
            <a:ext cx="4369217" cy="32721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4305672" cy="5509224"/>
          </a:xfrm>
        </p:spPr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Работа с моделью -</a:t>
            </a:r>
            <a:br>
              <a:rPr lang="ru-RU" dirty="0" smtClean="0">
                <a:latin typeface="Comic Sans MS" pitchFamily="66" charset="0"/>
              </a:rPr>
            </a:br>
            <a:r>
              <a:rPr lang="ru-RU" dirty="0" smtClean="0">
                <a:latin typeface="Comic Sans MS" pitchFamily="66" charset="0"/>
              </a:rPr>
              <a:t/>
            </a:r>
            <a:br>
              <a:rPr lang="ru-RU" dirty="0" smtClean="0">
                <a:latin typeface="Comic Sans MS" pitchFamily="66" charset="0"/>
              </a:rPr>
            </a:br>
            <a:r>
              <a:rPr lang="ru-RU" dirty="0" smtClean="0">
                <a:latin typeface="Comic Sans MS" pitchFamily="66" charset="0"/>
              </a:rPr>
              <a:t>готовимся к фотосессии))</a:t>
            </a:r>
            <a:endParaRPr lang="ru-RU" dirty="0">
              <a:latin typeface="Comic Sans MS" pitchFamily="66" charset="0"/>
            </a:endParaRPr>
          </a:p>
        </p:txBody>
      </p:sp>
      <p:pic>
        <p:nvPicPr>
          <p:cNvPr id="7170" name="Picture 2" descr="C:\Documents and Settings\Tu\Рабочий стол\курс по выбору\модель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2204864"/>
            <a:ext cx="3841204" cy="45301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92</TotalTime>
  <Words>56</Words>
  <Application>Microsoft Office PowerPoint</Application>
  <PresentationFormat>Экран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Метро</vt:lpstr>
      <vt:lpstr>ЮНЫЙ ФОТОГРАФ курс по выбору</vt:lpstr>
      <vt:lpstr>фотография- это искусство!</vt:lpstr>
      <vt:lpstr>Портретная съемка- выбор фона, режима съемки, маскировка косметических проблем модели</vt:lpstr>
      <vt:lpstr>Снимаем Пейзаж </vt:lpstr>
      <vt:lpstr>Съемка живой природы- передаем характер животного </vt:lpstr>
      <vt:lpstr>Азы фотошопа – легко и просто!</vt:lpstr>
      <vt:lpstr>Работа с моделью -  готовимся к фотосессии))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медуза</cp:lastModifiedBy>
  <cp:revision>11</cp:revision>
  <dcterms:modified xsi:type="dcterms:W3CDTF">2013-09-22T13:56:25Z</dcterms:modified>
</cp:coreProperties>
</file>