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96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4A57-C148-49F3-974F-6872F8CE4A35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56D7-9DBB-4FAF-98C4-DFE093123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4A57-C148-49F3-974F-6872F8CE4A35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56D7-9DBB-4FAF-98C4-DFE093123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4A57-C148-49F3-974F-6872F8CE4A35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56D7-9DBB-4FAF-98C4-DFE093123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4A57-C148-49F3-974F-6872F8CE4A35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56D7-9DBB-4FAF-98C4-DFE093123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4A57-C148-49F3-974F-6872F8CE4A35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56D7-9DBB-4FAF-98C4-DFE093123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4A57-C148-49F3-974F-6872F8CE4A35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56D7-9DBB-4FAF-98C4-DFE093123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4A57-C148-49F3-974F-6872F8CE4A35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56D7-9DBB-4FAF-98C4-DFE093123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4A57-C148-49F3-974F-6872F8CE4A35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56D7-9DBB-4FAF-98C4-DFE093123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4A57-C148-49F3-974F-6872F8CE4A35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56D7-9DBB-4FAF-98C4-DFE093123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4A57-C148-49F3-974F-6872F8CE4A35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56D7-9DBB-4FAF-98C4-DFE093123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4A57-C148-49F3-974F-6872F8CE4A35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70456D7-9DBB-4FAF-98C4-DFE09312341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B34A57-C148-49F3-974F-6872F8CE4A35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70456D7-9DBB-4FAF-98C4-DFE093123414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0"/>
            <a:ext cx="8858312" cy="6715148"/>
          </a:xfrm>
        </p:spPr>
        <p:txBody>
          <a:bodyPr>
            <a:normAutofit/>
          </a:bodyPr>
          <a:lstStyle/>
          <a:p>
            <a:pPr algn="ctr"/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опросы для </a:t>
            </a:r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повторения по пройденной теме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 algn="l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чем сходство и отличия между программой и алгоритмом?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l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Перечислите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свойства алгоритмов, выполняемых на компьютере.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l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 Какие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способы описания алгоритмов вы знаете?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l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Перечислите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виды блоков в схеме алгоритма, их изображения и связи.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l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5. Что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вы знаете о линейных, разветвляющихся и циклических алгоритмах?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8" y="142852"/>
            <a:ext cx="9001156" cy="6181748"/>
          </a:xfrm>
        </p:spPr>
        <p:txBody>
          <a:bodyPr/>
          <a:lstStyle/>
          <a:p>
            <a:pPr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Тема урока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ЭТАПЫ РЕШЕНИЯ ЗАДАЧ.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r>
              <a:rPr lang="ru-RU" b="1" dirty="0" smtClean="0"/>
              <a:t>Вид урока</a:t>
            </a:r>
            <a:r>
              <a:rPr lang="ru-RU" dirty="0" smtClean="0"/>
              <a:t>: смешанный.</a:t>
            </a:r>
          </a:p>
          <a:p>
            <a:pPr>
              <a:buNone/>
            </a:pPr>
            <a:r>
              <a:rPr lang="ru-RU" b="1" dirty="0" smtClean="0"/>
              <a:t>Цели урока: </a:t>
            </a:r>
            <a:r>
              <a:rPr lang="kk-KZ" i="1" dirty="0" smtClean="0"/>
              <a:t>разъяснение и демонстрация </a:t>
            </a:r>
            <a:r>
              <a:rPr lang="ru-RU" i="1" dirty="0" smtClean="0"/>
              <a:t>этап</a:t>
            </a:r>
            <a:r>
              <a:rPr lang="kk-KZ" i="1" dirty="0" smtClean="0"/>
              <a:t>ов</a:t>
            </a:r>
            <a:r>
              <a:rPr lang="ru-RU" i="1" dirty="0" smtClean="0"/>
              <a:t> решения задач на </a:t>
            </a:r>
            <a:r>
              <a:rPr lang="kk-KZ" i="1" dirty="0" smtClean="0"/>
              <a:t>компьютере</a:t>
            </a:r>
            <a:r>
              <a:rPr lang="ru-RU" i="1" dirty="0" smtClean="0"/>
              <a:t>.</a:t>
            </a:r>
            <a:endParaRPr lang="ru-RU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algn="ctr">
              <a:lnSpc>
                <a:spcPct val="170000"/>
              </a:lnSpc>
            </a:pP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ЭТАПЫ РЕШЕНИЯ ЗАДАЧ НА КОМПЬЮТЕРЕ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Процесс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решения задач на компьютере считается сложным, о состоит из следующих этапов: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Словесное описание задачи.</a:t>
            </a:r>
          </a:p>
          <a:p>
            <a:pPr algn="just"/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Математическое описание задачи (постановка задачи).</a:t>
            </a:r>
          </a:p>
          <a:p>
            <a:pPr algn="just"/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 Определение и выбор численных методов для решения зада на ЭВМ.</a:t>
            </a:r>
          </a:p>
          <a:p>
            <a:pPr algn="just"/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Составление алгоритма решения задачи.</a:t>
            </a:r>
          </a:p>
          <a:p>
            <a:pPr algn="just"/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Разработка программы решения задачи на компьютере отладка программы (исправление ошибок).</a:t>
            </a:r>
          </a:p>
          <a:p>
            <a:pPr algn="just"/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Подготовка нужных данных для задачи.</a:t>
            </a:r>
          </a:p>
          <a:p>
            <a:pPr algn="just"/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Решение задачи на компьютере, анализ и применении результата.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Математическим описанием задачи называется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определени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нужных математических формул и выражений для решения зада т. е. умение описать задачу с помощью математических знаков символов, выразить результат через исходные данные задачи.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Превращение сложных формул и уравнений в последовательность арифметических операций является способом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нахождени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или определения численных методов решения задач.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Нужн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отметить, что в настоящее время известны многие численные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решения задач. Наша цель заключается в том, чтобы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выбра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более подходящий и эффективный метод для данной задачи. Дл этого нужно рассмотреть задачу с точки зрения точности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конечн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ого нахождения результата, подготовки начальных данных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зада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 разработке алгоритма способы его решения изображаются к виде схемы последовательности действий. При разработке программы алгоритм конкретно записывается на одном из распространенных языков программирования. В настоящее время широко используются языки программирования — Бейсик, Си,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Па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скаль. Исправление разработанных программ легче всего осуществить на компьютере, так как только ЭВМ быстро замечает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 ош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ибки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и позволяет отредактировать.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Данные для решения задачи, предварительно отобранные,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записыв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аются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магнитный диск и вводятся в память компью­тера по порядку. Принятие решения после получения результата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адачи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и применение его в жизни — это дело специалистов. Только они могут принять полезное и нужное определенное решение. При о!«учении некоторые этапы, описанные выше, опускаются, задачи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адаются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сразу в виде формул, численные методы решения задач указаны в формулах, достаточно получить результат и показать учителю. Все указанные шесть этапов решения задач часто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стречаются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при решении сложных производственных задач, а для написания простых учебных программ используются только 3-, 4-и 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ІІ пункты этапов решения задачи.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Таким образом, при решении задач желательно придерживаться рассмотренной последовательности действий. После постановки задачи следует этап разработки алгоритма ее решения, который совмещается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фор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мализацией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задачи. При формализации вводятся обозначения, присваиваются имена переменным, константам, записываются расчетные формулы, соотношения. При хорошей формализации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зад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ачи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увеличивается вероятность ее правильного решения. К тому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е без соответствующих пояснений значения введенных обозначений со временем забываются и на восстановление их смысла требуется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вре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мя. Четкая и подробная формализация задачи упрощает запись алгоритма. </a:t>
            </a:r>
          </a:p>
          <a:p>
            <a:pPr algn="just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57280"/>
            <a:ext cx="9144000" cy="685800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Команды алгоритма в зависимости от условия задач могут быть сложными и простыми. Один простой шаг (структура) алгоритма состоит из команды, которая выполняет одну элементарную операцию. 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 простым командам относятся команды присвоения, ввода данных и вывода результата.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Сложные команды состоят из линейных, разветвляющихся и циклических структур.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Алгоритм, описывающий последовательное однократное выполнение действия по порядку, называется линейным.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 разветвляющихся алгоритмах условия проверяются 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после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проверки условия, выполняемые действия делятся 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две ветви и исполняется только одна из них.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 циклических алгоритмах определенная его часть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повторя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ется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несколько раз.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Циклы делятся на арифметические 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итерационные.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Процесс решения задач на компьютере является  сложным 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состоит из следующих этапов: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 математическое описание задачи (постановка задачи);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определение численных методов решения задач, удобных их решения на компьютере;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в) описание способа решения задачи в виде алгоритма, т.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разработка алгоритма решения задачи;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г) составление программы, решение задачи на компьютере и отладка (исправление ошибок программы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проверк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соответствия программы поставленной задаче);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сбор сведений и данных, нужных для решения задачи;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е) решение  задачи на компьютере и применение полученного результата на практике.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опросы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для закрепления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чем сходство и отличия между программой и алгоритмом?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Перечислите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свойства алгоритмов, выполняемых на компьютере.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Какие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способы описания алгоритмов вы знаете?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Какими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могут быть этапы решения задач на компьютере?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 Перечислите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виды блоков в схеме алгоритма, их изображения и связи.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6. Что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 знаете о линейных, разветвляющихся и циклических алгоритмах?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7. Назовите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итерационные циклы и их особенности.</a:t>
            </a: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Заключение. В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ставление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оценок.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задание на дом: пар. 1.8-1.10.               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урок  окончен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досвидания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!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</TotalTime>
  <Words>866</Words>
  <Application>Microsoft Office PowerPoint</Application>
  <PresentationFormat>Экран (4:3)</PresentationFormat>
  <Paragraphs>56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XTreme.ws</dc:creator>
  <cp:lastModifiedBy>XTreme.ws</cp:lastModifiedBy>
  <cp:revision>2</cp:revision>
  <dcterms:created xsi:type="dcterms:W3CDTF">2014-10-02T09:55:05Z</dcterms:created>
  <dcterms:modified xsi:type="dcterms:W3CDTF">2014-10-02T10:08:00Z</dcterms:modified>
</cp:coreProperties>
</file>