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6" r:id="rId1"/>
  </p:sldMasterIdLst>
  <p:sldIdLst>
    <p:sldId id="256" r:id="rId2"/>
    <p:sldId id="257" r:id="rId3"/>
    <p:sldId id="259" r:id="rId4"/>
    <p:sldId id="260" r:id="rId5"/>
    <p:sldId id="261" r:id="rId6"/>
    <p:sldId id="267" r:id="rId7"/>
    <p:sldId id="263" r:id="rId8"/>
    <p:sldId id="262" r:id="rId9"/>
    <p:sldId id="264" r:id="rId10"/>
    <p:sldId id="265" r:id="rId11"/>
    <p:sldId id="266" r:id="rId12"/>
    <p:sldId id="268" r:id="rId13"/>
    <p:sldId id="269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54" d="100"/>
          <a:sy n="54" d="100"/>
        </p:scale>
        <p:origin x="-93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A41CBB-AD51-431B-87E0-9156C0CA0FFF}" type="datetimeFigureOut">
              <a:rPr lang="ru-RU" smtClean="0"/>
              <a:pPr/>
              <a:t>10.10.2014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6565B6-7F6E-4FCB-905C-AA94452C914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A41CBB-AD51-431B-87E0-9156C0CA0FFF}" type="datetimeFigureOut">
              <a:rPr lang="ru-RU" smtClean="0"/>
              <a:pPr/>
              <a:t>10.10.2014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6565B6-7F6E-4FCB-905C-AA94452C914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A41CBB-AD51-431B-87E0-9156C0CA0FFF}" type="datetimeFigureOut">
              <a:rPr lang="ru-RU" smtClean="0"/>
              <a:pPr/>
              <a:t>10.10.2014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6565B6-7F6E-4FCB-905C-AA94452C914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A41CBB-AD51-431B-87E0-9156C0CA0FFF}" type="datetimeFigureOut">
              <a:rPr lang="ru-RU" smtClean="0"/>
              <a:pPr/>
              <a:t>10.10.2014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6565B6-7F6E-4FCB-905C-AA94452C914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A41CBB-AD51-431B-87E0-9156C0CA0FFF}" type="datetimeFigureOut">
              <a:rPr lang="ru-RU" smtClean="0"/>
              <a:pPr/>
              <a:t>10.10.2014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6565B6-7F6E-4FCB-905C-AA94452C914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A41CBB-AD51-431B-87E0-9156C0CA0FFF}" type="datetimeFigureOut">
              <a:rPr lang="ru-RU" smtClean="0"/>
              <a:pPr/>
              <a:t>10.10.2014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6565B6-7F6E-4FCB-905C-AA94452C914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A41CBB-AD51-431B-87E0-9156C0CA0FFF}" type="datetimeFigureOut">
              <a:rPr lang="ru-RU" smtClean="0"/>
              <a:pPr/>
              <a:t>10.10.2014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6565B6-7F6E-4FCB-905C-AA94452C914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A41CBB-AD51-431B-87E0-9156C0CA0FFF}" type="datetimeFigureOut">
              <a:rPr lang="ru-RU" smtClean="0"/>
              <a:pPr/>
              <a:t>10.10.2014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6565B6-7F6E-4FCB-905C-AA94452C914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A41CBB-AD51-431B-87E0-9156C0CA0FFF}" type="datetimeFigureOut">
              <a:rPr lang="ru-RU" smtClean="0"/>
              <a:pPr/>
              <a:t>10.10.2014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6565B6-7F6E-4FCB-905C-AA94452C914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A41CBB-AD51-431B-87E0-9156C0CA0FFF}" type="datetimeFigureOut">
              <a:rPr lang="ru-RU" smtClean="0"/>
              <a:pPr/>
              <a:t>10.10.2014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6565B6-7F6E-4FCB-905C-AA94452C914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A41CBB-AD51-431B-87E0-9156C0CA0FFF}" type="datetimeFigureOut">
              <a:rPr lang="ru-RU" smtClean="0"/>
              <a:pPr/>
              <a:t>10.10.2014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4F6565B6-7F6E-4FCB-905C-AA94452C914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A9A41CBB-AD51-431B-87E0-9156C0CA0FFF}" type="datetimeFigureOut">
              <a:rPr lang="ru-RU" smtClean="0"/>
              <a:pPr/>
              <a:t>10.10.2014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4F6565B6-7F6E-4FCB-905C-AA94452C9146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2700" i="1" dirty="0" smtClean="0"/>
              <a:t>УЧЕБНЫЙ   ПРОЕКТ</a:t>
            </a:r>
            <a:br>
              <a:rPr lang="ru-RU" sz="2700" i="1" dirty="0" smtClean="0"/>
            </a:br>
            <a:r>
              <a:rPr lang="ru-RU" sz="2700" i="1" dirty="0" smtClean="0"/>
              <a:t>Ученицы  4-го класса</a:t>
            </a:r>
            <a:br>
              <a:rPr lang="ru-RU" sz="2700" i="1" dirty="0" smtClean="0"/>
            </a:br>
            <a:r>
              <a:rPr lang="ru-RU" sz="2700" i="1" dirty="0" err="1" smtClean="0"/>
              <a:t>Леебя</a:t>
            </a:r>
            <a:r>
              <a:rPr lang="en-US" sz="2700" i="1" dirty="0" smtClean="0"/>
              <a:t>KK</a:t>
            </a:r>
            <a:endParaRPr lang="ru-RU" i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8800" b="1" i="1" dirty="0" smtClean="0"/>
              <a:t>Пчелы</a:t>
            </a:r>
            <a:endParaRPr lang="ru-RU" sz="8800" b="1" i="1" dirty="0"/>
          </a:p>
        </p:txBody>
      </p:sp>
      <p:pic>
        <p:nvPicPr>
          <p:cNvPr id="1026" name="Picture 2" descr="P25-05-11_0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43702" y="2786058"/>
            <a:ext cx="2286016" cy="30534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 descr="03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0800000">
            <a:off x="357157" y="357166"/>
            <a:ext cx="3858415" cy="2357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3643314"/>
            <a:ext cx="3714776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7752" y="3643314"/>
            <a:ext cx="3500462" cy="2742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57752" y="571480"/>
            <a:ext cx="3704358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1472" y="500042"/>
            <a:ext cx="3571900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214290"/>
            <a:ext cx="7324748" cy="642942"/>
          </a:xfrm>
        </p:spPr>
        <p:txBody>
          <a:bodyPr>
            <a:normAutofit/>
          </a:bodyPr>
          <a:lstStyle/>
          <a:p>
            <a:pPr algn="ctr"/>
            <a:r>
              <a:rPr lang="ru-RU" sz="3200" i="1" dirty="0" smtClean="0"/>
              <a:t>Немного про мед:</a:t>
            </a:r>
            <a:endParaRPr lang="ru-RU" sz="3200" i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3400" y="1071546"/>
            <a:ext cx="7681938" cy="4500594"/>
          </a:xfrm>
        </p:spPr>
        <p:txBody>
          <a:bodyPr>
            <a:normAutofit fontScale="92500" lnSpcReduction="20000"/>
          </a:bodyPr>
          <a:lstStyle/>
          <a:p>
            <a:pPr algn="l"/>
            <a:r>
              <a:rPr lang="ru-RU" dirty="0" smtClean="0"/>
              <a:t>	Мед – это не только приятный, вкусный природный продукт, но и целый арсенал могучих лечебно-профилактических средств. Как диетический продукт мед можно применять одновременно с лекарствами и с проведением других лечебных мероприятий.</a:t>
            </a:r>
          </a:p>
          <a:p>
            <a:pPr algn="l"/>
            <a:r>
              <a:rPr lang="ru-RU" dirty="0" smtClean="0"/>
              <a:t>	В состав меда входит более 70 различных весьма важных для организма веществ. Мед почти целиком состоит из  природного сахара, который очень легко усваивается организмом </a:t>
            </a:r>
          </a:p>
          <a:p>
            <a:pPr algn="l"/>
            <a:r>
              <a:rPr lang="ru-RU" dirty="0" smtClean="0"/>
              <a:t>человека.</a:t>
            </a:r>
          </a:p>
          <a:p>
            <a:pPr algn="l"/>
            <a:r>
              <a:rPr lang="ru-RU" dirty="0" smtClean="0"/>
              <a:t> </a:t>
            </a:r>
          </a:p>
          <a:p>
            <a:pPr algn="l"/>
            <a:r>
              <a:rPr lang="ru-RU" dirty="0" smtClean="0"/>
              <a:t> </a:t>
            </a:r>
          </a:p>
          <a:p>
            <a:pPr algn="l"/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15206" y="142852"/>
            <a:ext cx="1681157" cy="12657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9124" y="3834656"/>
            <a:ext cx="4429156" cy="29267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142852"/>
            <a:ext cx="7539062" cy="1071570"/>
          </a:xfrm>
        </p:spPr>
        <p:txBody>
          <a:bodyPr>
            <a:normAutofit/>
          </a:bodyPr>
          <a:lstStyle/>
          <a:p>
            <a:pPr algn="ctr"/>
            <a:r>
              <a:rPr lang="ru-RU" sz="4800" dirty="0" smtClean="0"/>
              <a:t>Заключение</a:t>
            </a:r>
            <a:endParaRPr lang="ru-RU" sz="4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3400" y="1357298"/>
            <a:ext cx="8110566" cy="5072098"/>
          </a:xfrm>
        </p:spPr>
        <p:txBody>
          <a:bodyPr>
            <a:normAutofit lnSpcReduction="10000"/>
          </a:bodyPr>
          <a:lstStyle/>
          <a:p>
            <a:pPr algn="l"/>
            <a:r>
              <a:rPr lang="ru-RU" dirty="0" smtClean="0"/>
              <a:t>Пчёлки замечательные и интересные существа. 	Изучая их жизнь из разной литературы, я нашла очень много для себя нового и интересного. Мне очень захотелось полученными знаниями поделиться с вами.</a:t>
            </a:r>
          </a:p>
          <a:p>
            <a:pPr algn="l"/>
            <a:r>
              <a:rPr lang="ru-RU" dirty="0" smtClean="0"/>
              <a:t>	Нам есть чему поучиться у этих потрясающих насекомых.</a:t>
            </a:r>
          </a:p>
          <a:p>
            <a:pPr algn="l"/>
            <a:r>
              <a:rPr lang="ru-RU" dirty="0" smtClean="0"/>
              <a:t>	Не важно, разводимые человеком или обитающие в лесах, пчелы живут дружными семьями, в которых все заботятся друг о друге. </a:t>
            </a:r>
          </a:p>
          <a:p>
            <a:pPr algn="l"/>
            <a:r>
              <a:rPr lang="ru-RU" dirty="0" smtClean="0"/>
              <a:t>	Я искренне надеюсь, что все люди на земле будут жить также, как и эти трудолюбивые жители нашей планеты.</a:t>
            </a:r>
          </a:p>
          <a:p>
            <a:pPr algn="l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Спасибо за внимание!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428604"/>
            <a:ext cx="1785950" cy="1859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00232" y="3643313"/>
            <a:ext cx="5429288" cy="28520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1071546"/>
            <a:ext cx="7396186" cy="1071570"/>
          </a:xfrm>
        </p:spPr>
        <p:txBody>
          <a:bodyPr>
            <a:normAutofit/>
          </a:bodyPr>
          <a:lstStyle/>
          <a:p>
            <a:pPr algn="ctr"/>
            <a:endParaRPr lang="ru-RU" sz="4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3400" y="2357430"/>
            <a:ext cx="7824814" cy="3214710"/>
          </a:xfrm>
        </p:spPr>
        <p:txBody>
          <a:bodyPr>
            <a:normAutofit fontScale="25000" lnSpcReduction="20000"/>
          </a:bodyPr>
          <a:lstStyle/>
          <a:p>
            <a:pPr algn="l"/>
            <a:r>
              <a:rPr lang="ru-RU" sz="12800" b="1" dirty="0" smtClean="0"/>
              <a:t>Цель проекта:</a:t>
            </a:r>
          </a:p>
          <a:p>
            <a:pPr algn="l"/>
            <a:r>
              <a:rPr lang="ru-RU" sz="11200" b="1" i="1" dirty="0" smtClean="0"/>
              <a:t>изучить историю взаимоотношений человека с пчелами, их </a:t>
            </a:r>
            <a:r>
              <a:rPr lang="ru-RU" sz="11200" b="1" i="1" dirty="0" err="1" smtClean="0"/>
              <a:t>породами,повадками,образом</a:t>
            </a:r>
            <a:r>
              <a:rPr lang="ru-RU" sz="11200" b="1" i="1" dirty="0" smtClean="0"/>
              <a:t> жизни, узнать об их пользе для человека.</a:t>
            </a:r>
            <a:r>
              <a:rPr lang="ru-RU" sz="2800" i="1" dirty="0" smtClean="0"/>
              <a:t/>
            </a:r>
            <a:br>
              <a:rPr lang="ru-RU" sz="2800" i="1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357166"/>
            <a:ext cx="7681938" cy="5143536"/>
          </a:xfrm>
        </p:spPr>
        <p:txBody>
          <a:bodyPr>
            <a:noAutofit/>
          </a:bodyPr>
          <a:lstStyle/>
          <a:p>
            <a:pPr algn="l"/>
            <a:r>
              <a:rPr lang="ru-RU" sz="3200" dirty="0" smtClean="0"/>
              <a:t>Задачи:</a:t>
            </a:r>
            <a:br>
              <a:rPr lang="ru-RU" sz="3200" dirty="0" smtClean="0"/>
            </a:br>
            <a:r>
              <a:rPr lang="ru-RU" sz="3200" i="1" dirty="0" smtClean="0"/>
              <a:t>1. Собрать информацию о пчелах и познакомиться с их видами.</a:t>
            </a:r>
            <a:br>
              <a:rPr lang="ru-RU" sz="3200" i="1" dirty="0" smtClean="0"/>
            </a:br>
            <a:r>
              <a:rPr lang="ru-RU" sz="3200" i="1" dirty="0" smtClean="0"/>
              <a:t>2.Изучить материалы по источникам.</a:t>
            </a:r>
            <a:br>
              <a:rPr lang="ru-RU" sz="3200" i="1" dirty="0" smtClean="0"/>
            </a:br>
            <a:r>
              <a:rPr lang="ru-RU" sz="3200" i="1" dirty="0" smtClean="0"/>
              <a:t>3. Провести наблюдения за пчелами.</a:t>
            </a:r>
            <a:br>
              <a:rPr lang="ru-RU" sz="3200" i="1" dirty="0" smtClean="0"/>
            </a:br>
            <a:r>
              <a:rPr lang="ru-RU" sz="3200" i="1" dirty="0" smtClean="0"/>
              <a:t>4. Познакомиться с болезнями пчел и их профилактикой.</a:t>
            </a:r>
            <a:br>
              <a:rPr lang="ru-RU" sz="3200" i="1" dirty="0" smtClean="0"/>
            </a:br>
            <a:r>
              <a:rPr lang="ru-RU" sz="3200" i="1" dirty="0" smtClean="0"/>
              <a:t>5.Участвовать в проведении урока с использованием презентации.</a:t>
            </a:r>
            <a:br>
              <a:rPr lang="ru-RU" sz="3200" i="1" dirty="0" smtClean="0"/>
            </a:br>
            <a:r>
              <a:rPr lang="ru-RU" sz="3200" i="1" dirty="0" smtClean="0"/>
              <a:t>6. Выполнить коллаж.</a:t>
            </a:r>
            <a:endParaRPr lang="ru-RU" sz="3200" i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8039128" cy="3629036"/>
          </a:xfrm>
        </p:spPr>
        <p:txBody>
          <a:bodyPr>
            <a:noAutofit/>
          </a:bodyPr>
          <a:lstStyle/>
          <a:p>
            <a:pPr algn="l"/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4000" dirty="0" smtClean="0"/>
              <a:t>Объект исследования: пчелы</a:t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>Методы: опрос, наблюдение, беседа.</a:t>
            </a:r>
            <a:endParaRPr lang="ru-RU" sz="4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428604"/>
            <a:ext cx="7670700" cy="1857388"/>
          </a:xfrm>
        </p:spPr>
        <p:txBody>
          <a:bodyPr>
            <a:normAutofit/>
          </a:bodyPr>
          <a:lstStyle/>
          <a:p>
            <a:pPr algn="l"/>
            <a:endParaRPr lang="ru-RU" sz="32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3400" y="714356"/>
            <a:ext cx="7967690" cy="4266780"/>
          </a:xfrm>
        </p:spPr>
        <p:txBody>
          <a:bodyPr>
            <a:noAutofit/>
          </a:bodyPr>
          <a:lstStyle/>
          <a:p>
            <a:pPr algn="l"/>
            <a:r>
              <a:rPr lang="ru-RU" sz="3200" b="1" dirty="0" smtClean="0"/>
              <a:t>Практическая значимость работы</a:t>
            </a:r>
            <a:r>
              <a:rPr lang="ru-RU" sz="3200" dirty="0" smtClean="0"/>
              <a:t>:</a:t>
            </a:r>
          </a:p>
          <a:p>
            <a:pPr algn="l"/>
            <a:r>
              <a:rPr lang="ru-RU" sz="3200" dirty="0" smtClean="0"/>
              <a:t> </a:t>
            </a:r>
          </a:p>
          <a:p>
            <a:pPr algn="l"/>
            <a:r>
              <a:rPr lang="ru-RU" sz="3200" i="1" dirty="0" smtClean="0"/>
              <a:t>данная работа поможет расширить знания окружающих о таких полезных насекомых как пчела и относиться к ним с большим уважением.</a:t>
            </a:r>
            <a:endParaRPr lang="ru-RU" sz="320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142852"/>
            <a:ext cx="7396186" cy="785818"/>
          </a:xfrm>
        </p:spPr>
        <p:txBody>
          <a:bodyPr>
            <a:normAutofit/>
          </a:bodyPr>
          <a:lstStyle/>
          <a:p>
            <a:pPr algn="ctr"/>
            <a:r>
              <a:rPr lang="ru-RU" sz="3600" dirty="0" smtClean="0"/>
              <a:t>Знаете ли вы?</a:t>
            </a:r>
            <a:endParaRPr lang="ru-RU" sz="36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3400" y="1142984"/>
            <a:ext cx="8182004" cy="5429288"/>
          </a:xfrm>
        </p:spPr>
        <p:txBody>
          <a:bodyPr>
            <a:normAutofit fontScale="85000" lnSpcReduction="20000"/>
          </a:bodyPr>
          <a:lstStyle/>
          <a:p>
            <a:pPr algn="l"/>
            <a:endParaRPr lang="ru-RU" dirty="0" smtClean="0"/>
          </a:p>
          <a:p>
            <a:pPr algn="l"/>
            <a:r>
              <a:rPr lang="ru-RU" dirty="0" smtClean="0"/>
              <a:t>Пчелы – общественные насекомые. Они живут большими семьями. В каждом улье обитает одна семья пчел: одна матка, несколько сотен трутней (пчел-мальчиков) и несколько десятков тысяч рабочих пчел.</a:t>
            </a:r>
          </a:p>
          <a:p>
            <a:pPr algn="l"/>
            <a:r>
              <a:rPr lang="ru-RU" dirty="0" smtClean="0"/>
              <a:t>Пчелиная матка почти в два раза длиннее  пчелы-труженицы. Она откладывает яйца в восковые ячейки, где достаточно меда для ее развития. Пчела-труженица всю свою недолгую жизнь (30-35 дней) проводит в неутомимой работе. Очень заботливо пчелы-труженицы ухаживают за пчелиной маткой, которая почти не вылетает из своего улья. Они умывают ее, расчесывают волоски, кормят ее молочком.</a:t>
            </a:r>
          </a:p>
          <a:p>
            <a:pPr algn="l"/>
            <a:r>
              <a:rPr lang="ru-RU" dirty="0" smtClean="0"/>
              <a:t> Пчелы-труженицы отправляются в разведку на поиски источников нектара, цветочной пыльцы и воды. Они собирают цветочную пыльцу и складывают в специальные углубления на задних ногах, называемые корзинками.</a:t>
            </a:r>
          </a:p>
          <a:p>
            <a:pPr algn="l"/>
            <a:r>
              <a:rPr lang="ru-RU" dirty="0" smtClean="0"/>
              <a:t> </a:t>
            </a:r>
          </a:p>
          <a:p>
            <a:pPr algn="l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214290"/>
            <a:ext cx="7467624" cy="785818"/>
          </a:xfrm>
        </p:spPr>
        <p:txBody>
          <a:bodyPr>
            <a:normAutofit/>
          </a:bodyPr>
          <a:lstStyle/>
          <a:p>
            <a:pPr algn="l"/>
            <a:r>
              <a:rPr lang="ru-RU" sz="3200" dirty="0" smtClean="0"/>
              <a:t> Основные породы медоносных пчел</a:t>
            </a:r>
            <a:endParaRPr lang="ru-RU" sz="32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71472" y="1500174"/>
            <a:ext cx="7854696" cy="1752600"/>
          </a:xfrm>
        </p:spPr>
        <p:txBody>
          <a:bodyPr>
            <a:noAutofit/>
          </a:bodyPr>
          <a:lstStyle/>
          <a:p>
            <a:pPr marL="514350" indent="-514350" algn="l">
              <a:buAutoNum type="arabicPeriod"/>
            </a:pPr>
            <a:r>
              <a:rPr lang="ru-RU" sz="3600" b="1" dirty="0" smtClean="0"/>
              <a:t>Среднерусская</a:t>
            </a:r>
          </a:p>
          <a:p>
            <a:pPr marL="514350" indent="-514350" algn="l">
              <a:buAutoNum type="arabicPeriod"/>
            </a:pPr>
            <a:r>
              <a:rPr lang="ru-RU" sz="3600" b="1" dirty="0" smtClean="0"/>
              <a:t> Кубанская</a:t>
            </a:r>
          </a:p>
          <a:p>
            <a:pPr marL="514350" indent="-514350" algn="l">
              <a:buAutoNum type="arabicPeriod"/>
            </a:pPr>
            <a:r>
              <a:rPr lang="ru-RU" sz="3600" b="1" dirty="0" smtClean="0"/>
              <a:t>Серая горная кавказская</a:t>
            </a:r>
          </a:p>
          <a:p>
            <a:pPr marL="514350" indent="-514350" algn="l">
              <a:buAutoNum type="arabicPeriod"/>
            </a:pPr>
            <a:r>
              <a:rPr lang="ru-RU" sz="3600" b="1" dirty="0" smtClean="0"/>
              <a:t>Итальянская с пятью полосками</a:t>
            </a:r>
          </a:p>
          <a:p>
            <a:pPr marL="514350" indent="-514350" algn="l">
              <a:buAutoNum type="arabicPeriod"/>
            </a:pPr>
            <a:r>
              <a:rPr lang="ru-RU" sz="3600" b="1" dirty="0" smtClean="0"/>
              <a:t>Сирийские пчелы</a:t>
            </a:r>
            <a:endParaRPr lang="ru-RU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571480"/>
            <a:ext cx="7143800" cy="714380"/>
          </a:xfrm>
        </p:spPr>
        <p:txBody>
          <a:bodyPr>
            <a:normAutofit/>
          </a:bodyPr>
          <a:lstStyle/>
          <a:p>
            <a:pPr algn="ctr"/>
            <a:r>
              <a:rPr lang="ru-RU" sz="3200" dirty="0" smtClean="0"/>
              <a:t>Породы пчел:</a:t>
            </a:r>
            <a:endParaRPr lang="ru-RU" sz="32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endParaRPr lang="ru-RU" sz="12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1500174"/>
            <a:ext cx="2000264" cy="13335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00430" y="1571612"/>
            <a:ext cx="1857388" cy="1399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57950" y="1571612"/>
            <a:ext cx="1896584" cy="142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868" y="3357562"/>
            <a:ext cx="1808067" cy="13620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643702" y="3357562"/>
            <a:ext cx="1785950" cy="1345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28596" y="5214950"/>
            <a:ext cx="1928826" cy="14530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643306" y="5143512"/>
            <a:ext cx="1785950" cy="1345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643702" y="5072074"/>
            <a:ext cx="1801755" cy="1357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8" name="Picture 10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00034" y="3214686"/>
            <a:ext cx="2000264" cy="15068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285728"/>
            <a:ext cx="7539062" cy="857256"/>
          </a:xfrm>
        </p:spPr>
        <p:txBody>
          <a:bodyPr>
            <a:normAutofit/>
          </a:bodyPr>
          <a:lstStyle/>
          <a:p>
            <a:pPr algn="ctr"/>
            <a:r>
              <a:rPr lang="ru-RU" sz="3200" dirty="0" smtClean="0"/>
              <a:t>Болезни пчел:</a:t>
            </a:r>
            <a:endParaRPr lang="ru-RU" sz="32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3400" y="1428736"/>
            <a:ext cx="7896252" cy="4500594"/>
          </a:xfrm>
        </p:spPr>
        <p:txBody>
          <a:bodyPr>
            <a:normAutofit/>
          </a:bodyPr>
          <a:lstStyle/>
          <a:p>
            <a:pPr algn="l"/>
            <a:r>
              <a:rPr lang="ru-RU" dirty="0" smtClean="0"/>
              <a:t>Как и все на нашей планете пчелы тоже подвержены заболеваниям.</a:t>
            </a:r>
          </a:p>
          <a:p>
            <a:pPr algn="l"/>
            <a:r>
              <a:rPr lang="ru-RU" dirty="0" smtClean="0"/>
              <a:t>Но в отличие от остальных они болеют полностью всей семьёй, что приводит к уменьшению сбора меда и довольно часто к гибели всех пчел в улье. Поэтому пчеловоды должны обязательно очень внимательно следить за своими питомцами, чтобы эти замечательные насекомые могли приносить как можно больше пользы.</a:t>
            </a:r>
          </a:p>
          <a:p>
            <a:pPr algn="l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102</TotalTime>
  <Words>282</Words>
  <Application>Microsoft Office PowerPoint</Application>
  <PresentationFormat>Экран (4:3)</PresentationFormat>
  <Paragraphs>37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Поток</vt:lpstr>
      <vt:lpstr>УЧЕБНЫЙ   ПРОЕКТ Ученицы  4-го класса ЛеебяKK</vt:lpstr>
      <vt:lpstr>Слайд 2</vt:lpstr>
      <vt:lpstr>Задачи: 1. Собрать информацию о пчелах и познакомиться с их видами. 2.Изучить материалы по источникам. 3. Провести наблюдения за пчелами. 4. Познакомиться с болезнями пчел и их профилактикой. 5.Участвовать в проведении урока с использованием презентации. 6. Выполнить коллаж.</vt:lpstr>
      <vt:lpstr>          Объект исследования: пчелы    Методы: опрос, наблюдение, беседа.</vt:lpstr>
      <vt:lpstr>Слайд 5</vt:lpstr>
      <vt:lpstr>Знаете ли вы?</vt:lpstr>
      <vt:lpstr> Основные породы медоносных пчел</vt:lpstr>
      <vt:lpstr>Породы пчел:</vt:lpstr>
      <vt:lpstr>Болезни пчел:</vt:lpstr>
      <vt:lpstr>Слайд 10</vt:lpstr>
      <vt:lpstr>Немного про мед:</vt:lpstr>
      <vt:lpstr>Заключение</vt:lpstr>
      <vt:lpstr>Спасибо за внимание!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УЧЕБНЫЙ   ПРОЕКТ Ученицы  4-го класса Основной школы  при ЕСХК им Ж. Кизатова ВАСИНОЙ    АНАСТАСИИ</dc:title>
  <dc:creator>Жанна</dc:creator>
  <cp:lastModifiedBy>XTreme.ws</cp:lastModifiedBy>
  <cp:revision>13</cp:revision>
  <dcterms:created xsi:type="dcterms:W3CDTF">2013-03-24T12:05:55Z</dcterms:created>
  <dcterms:modified xsi:type="dcterms:W3CDTF">2014-10-09T18:38:02Z</dcterms:modified>
</cp:coreProperties>
</file>