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D8F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3236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964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696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788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86723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9575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7560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461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151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109728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833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942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7546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736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361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852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4244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784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60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D0A29-D8FD-477E-A94A-2EF2F8012C2F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8A5E541-B884-43C5-BBFE-0B0FA0193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728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04606">
            <a:off x="11785600" y="6064250"/>
            <a:ext cx="406400" cy="3937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Данные об авторе</a:t>
            </a:r>
          </a:p>
          <a:p>
            <a:pPr>
              <a:spcBef>
                <a:spcPts val="0"/>
              </a:spcBef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04363" y="1743969"/>
            <a:ext cx="7362655" cy="23794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C00000"/>
                </a:solidFill>
                <a:ea typeface="+mj-ea"/>
                <a:cs typeface="+mj-cs"/>
              </a:rPr>
              <a:t>Игры на тему «</a:t>
            </a:r>
            <a:r>
              <a:rPr lang="ru-RU" sz="4800" dirty="0" err="1" smtClean="0">
                <a:solidFill>
                  <a:srgbClr val="C00000"/>
                </a:solidFill>
                <a:ea typeface="+mj-ea"/>
                <a:cs typeface="+mj-cs"/>
              </a:rPr>
              <a:t>Триязычие</a:t>
            </a:r>
            <a:r>
              <a:rPr lang="ru-RU" sz="4800" dirty="0" smtClean="0">
                <a:solidFill>
                  <a:srgbClr val="C00000"/>
                </a:solidFill>
                <a:ea typeface="+mj-ea"/>
                <a:cs typeface="+mj-cs"/>
              </a:rPr>
              <a:t>»</a:t>
            </a:r>
            <a:endParaRPr lang="ru-RU" sz="4800" dirty="0">
              <a:solidFill>
                <a:srgbClr val="C00000"/>
              </a:solidFill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645725" y="3871356"/>
            <a:ext cx="5000660" cy="1593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dirty="0" smtClean="0">
                <a:solidFill>
                  <a:srgbClr val="C00000"/>
                </a:solidFill>
                <a:ea typeface="+mj-ea"/>
                <a:cs typeface="+mj-cs"/>
              </a:rPr>
              <a:t>Автор: учитель английского языка ГУ «Средняя школа села </a:t>
            </a:r>
            <a:r>
              <a:rPr lang="ru-RU" sz="2400" dirty="0" err="1" smtClean="0">
                <a:solidFill>
                  <a:srgbClr val="C00000"/>
                </a:solidFill>
                <a:ea typeface="+mj-ea"/>
                <a:cs typeface="+mj-cs"/>
              </a:rPr>
              <a:t>Степногорское</a:t>
            </a:r>
            <a:r>
              <a:rPr lang="ru-RU" sz="2400" dirty="0" smtClean="0">
                <a:solidFill>
                  <a:srgbClr val="C00000"/>
                </a:solidFill>
                <a:ea typeface="+mj-ea"/>
                <a:cs typeface="+mj-cs"/>
              </a:rPr>
              <a:t>» при ОО города </a:t>
            </a:r>
            <a:r>
              <a:rPr lang="ru-RU" sz="2400" dirty="0" err="1" smtClean="0">
                <a:solidFill>
                  <a:srgbClr val="C00000"/>
                </a:solidFill>
                <a:ea typeface="+mj-ea"/>
                <a:cs typeface="+mj-cs"/>
              </a:rPr>
              <a:t>Степногорск</a:t>
            </a:r>
            <a:endParaRPr lang="ru-RU" sz="4800" dirty="0">
              <a:solidFill>
                <a:srgbClr val="C0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751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На развитие сенсорной моторики рук у учащихся младшего </a:t>
            </a:r>
            <a:r>
              <a:rPr lang="kk-KZ" dirty="0" smtClean="0"/>
              <a:t>возраста. Изготовление букв и слов на плотной бумаге.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23392" y="1828800"/>
            <a:ext cx="10663733" cy="3514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Используем такие материалы как бисер, пшено, пластилин, наждачную бумагу, песок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5650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Чайнворд на трех языках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23392" y="2191171"/>
            <a:ext cx="10635158" cy="3552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Начинаем с любого языка, каждое следующее слово начинается с последней буквы предыдущего </a:t>
            </a:r>
          </a:p>
          <a:p>
            <a:r>
              <a:rPr lang="kk-KZ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Сонорные звуки используем</a:t>
            </a:r>
          </a:p>
          <a:p>
            <a:r>
              <a:rPr lang="kk-KZ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Например, если заканчивается на  «к»   можно сказать слово начинающееся с буквы   «қ»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09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Диалог полиглотов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37667" y="210544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Составляем и озвучиваем диалог на трех языках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5777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43" y="1863021"/>
            <a:ext cx="10972800" cy="234027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800" dirty="0" smtClean="0"/>
              <a:t>Назарларыңызға рахмет!</a:t>
            </a:r>
            <a:br>
              <a:rPr lang="kk-KZ" sz="4800" dirty="0" smtClean="0"/>
            </a:br>
            <a:r>
              <a:rPr lang="en-US" sz="4800" dirty="0" smtClean="0"/>
              <a:t>Thank you for your attention!</a:t>
            </a:r>
            <a:br>
              <a:rPr lang="en-US" sz="4800" dirty="0" smtClean="0"/>
            </a:br>
            <a:r>
              <a:rPr lang="kk-KZ" sz="4800" dirty="0" smtClean="0"/>
              <a:t>Спасибо за внимание!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769955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51337" y="1524854"/>
            <a:ext cx="8315334" cy="23794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C00000"/>
                </a:solidFill>
                <a:ea typeface="+mj-ea"/>
                <a:cs typeface="+mj-cs"/>
              </a:rPr>
              <a:t>«</a:t>
            </a:r>
            <a:r>
              <a:rPr lang="ru-RU" sz="4800" dirty="0" err="1" smtClean="0">
                <a:solidFill>
                  <a:srgbClr val="C00000"/>
                </a:solidFill>
                <a:ea typeface="+mj-ea"/>
                <a:cs typeface="+mj-cs"/>
              </a:rPr>
              <a:t>Үштілдік»тақырыбындағы</a:t>
            </a:r>
            <a:r>
              <a:rPr lang="ru-RU" sz="4800" dirty="0" smtClean="0">
                <a:solidFill>
                  <a:srgbClr val="C00000"/>
                </a:solidFill>
                <a:ea typeface="+mj-ea"/>
                <a:cs typeface="+mj-cs"/>
              </a:rPr>
              <a:t> </a:t>
            </a:r>
            <a:r>
              <a:rPr lang="ru-RU" sz="4800" dirty="0" err="1" smtClean="0">
                <a:solidFill>
                  <a:srgbClr val="C00000"/>
                </a:solidFill>
                <a:ea typeface="+mj-ea"/>
                <a:cs typeface="+mj-cs"/>
              </a:rPr>
              <a:t>ойындар</a:t>
            </a:r>
            <a:r>
              <a:rPr lang="ru-RU" sz="4800" dirty="0" smtClean="0">
                <a:solidFill>
                  <a:srgbClr val="C00000"/>
                </a:solidFill>
                <a:ea typeface="+mj-ea"/>
                <a:cs typeface="+mj-cs"/>
              </a:rPr>
              <a:t> </a:t>
            </a:r>
            <a:endParaRPr lang="ru-RU" sz="4800" dirty="0">
              <a:solidFill>
                <a:srgbClr val="C0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738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9932" y="4376004"/>
            <a:ext cx="10258868" cy="1646302"/>
          </a:xfrm>
        </p:spPr>
        <p:txBody>
          <a:bodyPr/>
          <a:lstStyle/>
          <a:p>
            <a:pPr algn="ctr"/>
            <a:r>
              <a:rPr lang="ru-RU" sz="3600" dirty="0" smtClean="0"/>
              <a:t>1) Подобрать правильное слово к рисунку.</a:t>
            </a:r>
            <a:br>
              <a:rPr lang="ru-RU" sz="3600" dirty="0" smtClean="0"/>
            </a:br>
            <a:r>
              <a:rPr lang="ru-RU" sz="3600" dirty="0" smtClean="0"/>
              <a:t>2)</a:t>
            </a:r>
            <a:r>
              <a:rPr lang="en-US" sz="3600" dirty="0" smtClean="0"/>
              <a:t>Add the translation on 2 languages</a:t>
            </a:r>
            <a:br>
              <a:rPr lang="en-US" sz="3600" dirty="0" smtClean="0"/>
            </a:br>
            <a:r>
              <a:rPr lang="en-US" sz="3600" dirty="0" smtClean="0"/>
              <a:t>3</a:t>
            </a:r>
            <a:r>
              <a:rPr lang="kk-KZ" sz="3600" dirty="0" smtClean="0"/>
              <a:t>) Әр сөзге сын есім қолдану.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0"/>
            <a:ext cx="3073623" cy="4190933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343400" y="381000"/>
            <a:ext cx="2336800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200" dirty="0" smtClean="0"/>
              <a:t>skirt</a:t>
            </a:r>
            <a:endParaRPr lang="ru-RU" sz="7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64400" y="381000"/>
            <a:ext cx="3454400" cy="1320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7200" dirty="0" smtClean="0"/>
              <a:t>платье</a:t>
            </a:r>
            <a:endParaRPr lang="ru-RU" sz="7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2267804"/>
            <a:ext cx="3403600" cy="13389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7200" dirty="0" smtClean="0"/>
              <a:t>тымақ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262767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2192" y="3860800"/>
            <a:ext cx="2018208" cy="1314872"/>
          </a:xfrm>
        </p:spPr>
        <p:txBody>
          <a:bodyPr>
            <a:normAutofit/>
          </a:bodyPr>
          <a:lstStyle/>
          <a:p>
            <a:r>
              <a:rPr lang="kk-KZ" sz="6000" dirty="0" smtClean="0">
                <a:solidFill>
                  <a:srgbClr val="C00000"/>
                </a:solidFill>
                <a:latin typeface="+mn-lt"/>
              </a:rPr>
              <a:t>алма</a:t>
            </a:r>
            <a:endParaRPr lang="ru-RU" sz="6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992" y="476672"/>
            <a:ext cx="4669638" cy="31242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01184" y="838833"/>
            <a:ext cx="2983408" cy="1199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4800" dirty="0" smtClean="0">
                <a:solidFill>
                  <a:srgbClr val="C00000"/>
                </a:solidFill>
                <a:latin typeface="+mn-lt"/>
              </a:rPr>
              <a:t>абрикос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94323" y="3626272"/>
            <a:ext cx="3508477" cy="13148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C00000"/>
                </a:solidFill>
                <a:latin typeface="+mn-lt"/>
              </a:rPr>
              <a:t>grape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23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0825" y="694902"/>
            <a:ext cx="4052392" cy="133392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футбол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085850"/>
            <a:ext cx="4643437" cy="508635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886700" y="2437977"/>
            <a:ext cx="4052392" cy="1333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C00000"/>
                </a:solidFill>
                <a:latin typeface="+mn-lt"/>
              </a:rPr>
              <a:t>hockey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600825" y="4181052"/>
            <a:ext cx="2897136" cy="1286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C00000"/>
                </a:solidFill>
                <a:latin typeface="+mn-lt"/>
              </a:rPr>
              <a:t>k</a:t>
            </a:r>
            <a:r>
              <a:rPr lang="kk-KZ" sz="4800" dirty="0" smtClean="0">
                <a:solidFill>
                  <a:srgbClr val="C00000"/>
                </a:solidFill>
                <a:latin typeface="+mn-lt"/>
              </a:rPr>
              <a:t>үрес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58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542" y="705272"/>
            <a:ext cx="10972800" cy="1143000"/>
          </a:xfrm>
        </p:spPr>
        <p:txBody>
          <a:bodyPr>
            <a:normAutofit/>
          </a:bodyPr>
          <a:lstStyle/>
          <a:p>
            <a:r>
              <a:rPr lang="kk-KZ" dirty="0" smtClean="0"/>
              <a:t>Задание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66242" y="2191172"/>
            <a:ext cx="10972800" cy="266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4000" dirty="0" smtClean="0"/>
              <a:t>Әр  топқа бір мысалдан келтіру </a:t>
            </a:r>
          </a:p>
          <a:p>
            <a:r>
              <a:rPr lang="kk-KZ" sz="4000" dirty="0" smtClean="0"/>
              <a:t>Каждой группе написать по 1 примеру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959990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1675" y="828675"/>
            <a:ext cx="7658100" cy="35220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Let’s count</a:t>
            </a:r>
            <a:endParaRPr lang="kk-KZ" sz="6600" dirty="0" smtClean="0"/>
          </a:p>
          <a:p>
            <a:pPr algn="ctr"/>
            <a:r>
              <a:rPr lang="kk-KZ" sz="6600" dirty="0" smtClean="0"/>
              <a:t>Посчитайка</a:t>
            </a:r>
            <a:endParaRPr lang="en-US" sz="6600" dirty="0" smtClean="0"/>
          </a:p>
          <a:p>
            <a:pPr algn="ctr"/>
            <a:r>
              <a:rPr lang="kk-KZ" sz="6600" dirty="0" smtClean="0"/>
              <a:t>Санап көр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365965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242" y="285750"/>
            <a:ext cx="3005633" cy="1124794"/>
          </a:xfrm>
        </p:spPr>
        <p:txBody>
          <a:bodyPr>
            <a:normAutofit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66242" y="1410544"/>
            <a:ext cx="10972800" cy="3447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Разложить бумагу на ровной поверхности, Шагаем по цифрам,</a:t>
            </a:r>
            <a:r>
              <a:rPr lang="en-US" dirty="0" smtClean="0"/>
              <a:t> </a:t>
            </a:r>
            <a:r>
              <a:rPr lang="kk-KZ" dirty="0" smtClean="0"/>
              <a:t>(желательно до 20) написанные на 3-х языках по порядку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1579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242" y="457200"/>
            <a:ext cx="1519733" cy="953344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kk-KZ" sz="5400" dirty="0" smtClean="0">
                <a:solidFill>
                  <a:srgbClr val="FF0000"/>
                </a:solidFill>
              </a:rPr>
              <a:t>бір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212559" y="2857500"/>
            <a:ext cx="1519733" cy="1628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два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69245" y="3886201"/>
            <a:ext cx="2189188" cy="1200149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three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409471" y="457200"/>
            <a:ext cx="2249129" cy="212376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төрт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193" y="2386010"/>
            <a:ext cx="2062659" cy="1285875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пять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409471" y="3771900"/>
            <a:ext cx="1360676" cy="142875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six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097758" y="1157287"/>
            <a:ext cx="1985962" cy="16287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жеті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758433" y="1157287"/>
            <a:ext cx="2908251" cy="1200149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восемь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012409" y="5379244"/>
            <a:ext cx="1679526" cy="1014411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nine</a:t>
            </a:r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37703" y="4100511"/>
            <a:ext cx="1519733" cy="1628775"/>
          </a:xfrm>
          <a:prstGeom prst="rect">
            <a:avLst/>
          </a:prstGeom>
          <a:solidFill>
            <a:srgbClr val="13D8F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dirty="0" smtClean="0"/>
              <a:t>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716983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110</TotalTime>
  <Words>176</Words>
  <Application>Microsoft Office PowerPoint</Application>
  <PresentationFormat>Произвольный</PresentationFormat>
  <Paragraphs>41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Слайд 1</vt:lpstr>
      <vt:lpstr>Слайд 2</vt:lpstr>
      <vt:lpstr>1) Подобрать правильное слово к рисунку. 2)Add the translation on 2 languages 3) Әр сөзге сын есім қолдану. </vt:lpstr>
      <vt:lpstr>алма</vt:lpstr>
      <vt:lpstr>футбол</vt:lpstr>
      <vt:lpstr>Задание</vt:lpstr>
      <vt:lpstr>Слайд 7</vt:lpstr>
      <vt:lpstr>Задание</vt:lpstr>
      <vt:lpstr>бір</vt:lpstr>
      <vt:lpstr>На развитие сенсорной моторики рук у учащихся младшего возраста. Изготовление букв и слов на плотной бумаге.</vt:lpstr>
      <vt:lpstr>Чайнворд на трех языках</vt:lpstr>
      <vt:lpstr>Диалог полиглотов</vt:lpstr>
      <vt:lpstr>Назарларыңызға рахмет! Thank you for your attention! Спасибо за внимание!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cp:lastPrinted>2014-09-29T16:18:40Z</cp:lastPrinted>
  <dcterms:created xsi:type="dcterms:W3CDTF">2014-09-26T21:11:00Z</dcterms:created>
  <dcterms:modified xsi:type="dcterms:W3CDTF">2014-10-09T02:54:30Z</dcterms:modified>
</cp:coreProperties>
</file>