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2" r:id="rId2"/>
    <p:sldId id="256" r:id="rId3"/>
    <p:sldId id="269" r:id="rId4"/>
    <p:sldId id="257" r:id="rId5"/>
    <p:sldId id="258" r:id="rId6"/>
    <p:sldId id="261" r:id="rId7"/>
    <p:sldId id="259" r:id="rId8"/>
    <p:sldId id="270" r:id="rId9"/>
    <p:sldId id="260" r:id="rId10"/>
    <p:sldId id="263" r:id="rId11"/>
    <p:sldId id="264" r:id="rId12"/>
    <p:sldId id="267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5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1A4D36-3D21-4CBB-BA03-6ABA66E90ED1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BFE158-2064-4176-9012-C43782ABBC92}">
      <dgm:prSet phldrT="[Текст]"/>
      <dgm:spPr/>
      <dgm:t>
        <a:bodyPr/>
        <a:lstStyle/>
        <a:p>
          <a:r>
            <a:rPr lang="en-US" dirty="0" smtClean="0"/>
            <a:t>fall in love</a:t>
          </a:r>
          <a:endParaRPr lang="ru-RU" dirty="0"/>
        </a:p>
      </dgm:t>
    </dgm:pt>
    <dgm:pt modelId="{3B644036-EB7C-4DA5-BD0B-A03A0340459F}" type="parTrans" cxnId="{111BA1A0-E0CC-4A7B-BA5C-26300A4CBBA4}">
      <dgm:prSet/>
      <dgm:spPr/>
      <dgm:t>
        <a:bodyPr/>
        <a:lstStyle/>
        <a:p>
          <a:endParaRPr lang="ru-RU"/>
        </a:p>
      </dgm:t>
    </dgm:pt>
    <dgm:pt modelId="{18E65F1C-EF5C-43B0-AC20-82D7A8BEE768}" type="sibTrans" cxnId="{111BA1A0-E0CC-4A7B-BA5C-26300A4CBBA4}">
      <dgm:prSet/>
      <dgm:spPr/>
      <dgm:t>
        <a:bodyPr/>
        <a:lstStyle/>
        <a:p>
          <a:endParaRPr lang="ru-RU"/>
        </a:p>
      </dgm:t>
    </dgm:pt>
    <dgm:pt modelId="{093B3E24-BB8F-4110-B159-799E69F62B70}">
      <dgm:prSet phldrT="[Текст]"/>
      <dgm:spPr/>
      <dgm:t>
        <a:bodyPr/>
        <a:lstStyle/>
        <a:p>
          <a:r>
            <a:rPr lang="en-US" dirty="0" smtClean="0"/>
            <a:t>pink</a:t>
          </a:r>
          <a:endParaRPr lang="ru-RU" dirty="0"/>
        </a:p>
      </dgm:t>
    </dgm:pt>
    <dgm:pt modelId="{660578CE-DA47-4730-8A90-9F08809402C3}" type="parTrans" cxnId="{9E3637EF-E09D-4D12-B43A-5884AB0EF702}">
      <dgm:prSet/>
      <dgm:spPr/>
      <dgm:t>
        <a:bodyPr/>
        <a:lstStyle/>
        <a:p>
          <a:endParaRPr lang="ru-RU"/>
        </a:p>
      </dgm:t>
    </dgm:pt>
    <dgm:pt modelId="{1D891449-DD10-469B-9EB9-E251DB5D2666}" type="sibTrans" cxnId="{9E3637EF-E09D-4D12-B43A-5884AB0EF702}">
      <dgm:prSet/>
      <dgm:spPr/>
      <dgm:t>
        <a:bodyPr/>
        <a:lstStyle/>
        <a:p>
          <a:endParaRPr lang="ru-RU"/>
        </a:p>
      </dgm:t>
    </dgm:pt>
    <dgm:pt modelId="{2B9BF055-3B59-47BD-9B79-6B03D2812C89}">
      <dgm:prSet phldrT="[Текст]"/>
      <dgm:spPr/>
      <dgm:t>
        <a:bodyPr/>
        <a:lstStyle/>
        <a:p>
          <a:r>
            <a:rPr lang="en-US" dirty="0" smtClean="0"/>
            <a:t>magic</a:t>
          </a:r>
          <a:endParaRPr lang="ru-RU" dirty="0"/>
        </a:p>
      </dgm:t>
    </dgm:pt>
    <dgm:pt modelId="{F77C35CA-B9A2-44FD-BA74-67EEF707DD3D}" type="parTrans" cxnId="{F1540D2D-A95B-4162-AD1C-D06AED399008}">
      <dgm:prSet/>
      <dgm:spPr/>
      <dgm:t>
        <a:bodyPr/>
        <a:lstStyle/>
        <a:p>
          <a:endParaRPr lang="ru-RU"/>
        </a:p>
      </dgm:t>
    </dgm:pt>
    <dgm:pt modelId="{A452451B-39FB-4F24-BDEE-E291FE10DE0E}" type="sibTrans" cxnId="{F1540D2D-A95B-4162-AD1C-D06AED399008}">
      <dgm:prSet/>
      <dgm:spPr/>
      <dgm:t>
        <a:bodyPr/>
        <a:lstStyle/>
        <a:p>
          <a:endParaRPr lang="ru-RU"/>
        </a:p>
      </dgm:t>
    </dgm:pt>
    <dgm:pt modelId="{7FC6DE2B-F00A-49E6-B250-6BDEB3AB331E}">
      <dgm:prSet phldrT="[Текст]"/>
      <dgm:spPr/>
      <dgm:t>
        <a:bodyPr/>
        <a:lstStyle/>
        <a:p>
          <a:r>
            <a:rPr lang="en-US" dirty="0" smtClean="0"/>
            <a:t>fantastic</a:t>
          </a:r>
          <a:endParaRPr lang="ru-RU" dirty="0"/>
        </a:p>
      </dgm:t>
    </dgm:pt>
    <dgm:pt modelId="{CBEB7EE5-B23D-42B9-A98E-34351A62681B}" type="parTrans" cxnId="{33698011-DA78-436B-B6E8-FB699260EE9D}">
      <dgm:prSet/>
      <dgm:spPr/>
      <dgm:t>
        <a:bodyPr/>
        <a:lstStyle/>
        <a:p>
          <a:endParaRPr lang="ru-RU"/>
        </a:p>
      </dgm:t>
    </dgm:pt>
    <dgm:pt modelId="{0420F8B7-E29A-4B0F-9C24-9B88C2F853C5}" type="sibTrans" cxnId="{33698011-DA78-436B-B6E8-FB699260EE9D}">
      <dgm:prSet/>
      <dgm:spPr/>
      <dgm:t>
        <a:bodyPr/>
        <a:lstStyle/>
        <a:p>
          <a:endParaRPr lang="ru-RU"/>
        </a:p>
      </dgm:t>
    </dgm:pt>
    <dgm:pt modelId="{14FBF458-0118-44E5-8478-D9EBE82B6001}">
      <dgm:prSet phldrT="[Текст]"/>
      <dgm:spPr/>
      <dgm:t>
        <a:bodyPr/>
        <a:lstStyle/>
        <a:p>
          <a:r>
            <a:rPr lang="en-US" dirty="0" smtClean="0"/>
            <a:t>kind</a:t>
          </a:r>
          <a:endParaRPr lang="ru-RU" dirty="0"/>
        </a:p>
      </dgm:t>
    </dgm:pt>
    <dgm:pt modelId="{A9E4C46D-B296-4954-91AE-ADD82B2056E8}" type="parTrans" cxnId="{09523719-4FB9-4407-A70E-4B32EFBE8EB6}">
      <dgm:prSet/>
      <dgm:spPr/>
      <dgm:t>
        <a:bodyPr/>
        <a:lstStyle/>
        <a:p>
          <a:endParaRPr lang="ru-RU"/>
        </a:p>
      </dgm:t>
    </dgm:pt>
    <dgm:pt modelId="{2E752503-A397-4D13-A67E-E2C9D27C85E1}" type="sibTrans" cxnId="{09523719-4FB9-4407-A70E-4B32EFBE8EB6}">
      <dgm:prSet/>
      <dgm:spPr/>
      <dgm:t>
        <a:bodyPr/>
        <a:lstStyle/>
        <a:p>
          <a:endParaRPr lang="ru-RU"/>
        </a:p>
      </dgm:t>
    </dgm:pt>
    <dgm:pt modelId="{9B0A73B7-46C7-48B2-B310-C3EB181087C7}" type="pres">
      <dgm:prSet presAssocID="{E31A4D36-3D21-4CBB-BA03-6ABA66E90ED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0B1B25-652F-4F35-AA8E-2179DFC49999}" type="pres">
      <dgm:prSet presAssocID="{BEBFE158-2064-4176-9012-C43782ABBC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BA108-F102-4472-A800-C73C99D20225}" type="pres">
      <dgm:prSet presAssocID="{BEBFE158-2064-4176-9012-C43782ABBC92}" presName="spNode" presStyleCnt="0"/>
      <dgm:spPr/>
    </dgm:pt>
    <dgm:pt modelId="{80B40E31-C427-4752-840D-693C7508BBBC}" type="pres">
      <dgm:prSet presAssocID="{18E65F1C-EF5C-43B0-AC20-82D7A8BEE768}" presName="sibTrans" presStyleLbl="sibTrans1D1" presStyleIdx="0" presStyleCnt="5"/>
      <dgm:spPr/>
      <dgm:t>
        <a:bodyPr/>
        <a:lstStyle/>
        <a:p>
          <a:endParaRPr lang="ru-RU"/>
        </a:p>
      </dgm:t>
    </dgm:pt>
    <dgm:pt modelId="{FC5C9448-BE1D-4EC4-A709-8FDDF11AA45E}" type="pres">
      <dgm:prSet presAssocID="{093B3E24-BB8F-4110-B159-799E69F62B70}" presName="node" presStyleLbl="node1" presStyleIdx="1" presStyleCnt="5" custRadScaleRad="129505" custRadScaleInc="-27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2761D-2209-4EBF-A9D5-A49C60F9F7CD}" type="pres">
      <dgm:prSet presAssocID="{093B3E24-BB8F-4110-B159-799E69F62B70}" presName="spNode" presStyleCnt="0"/>
      <dgm:spPr/>
    </dgm:pt>
    <dgm:pt modelId="{B6AB40DC-832A-418A-B35B-00278CE5F571}" type="pres">
      <dgm:prSet presAssocID="{1D891449-DD10-469B-9EB9-E251DB5D2666}" presName="sibTrans" presStyleLbl="sibTrans1D1" presStyleIdx="1" presStyleCnt="5"/>
      <dgm:spPr/>
      <dgm:t>
        <a:bodyPr/>
        <a:lstStyle/>
        <a:p>
          <a:endParaRPr lang="ru-RU"/>
        </a:p>
      </dgm:t>
    </dgm:pt>
    <dgm:pt modelId="{2DB9BF8F-4432-46DF-873A-B41CF5DD39DD}" type="pres">
      <dgm:prSet presAssocID="{2B9BF055-3B59-47BD-9B79-6B03D2812C89}" presName="node" presStyleLbl="node1" presStyleIdx="2" presStyleCnt="5" custRadScaleRad="138109" custRadScaleInc="-68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5CD09-3FD2-4FB4-8482-90016C56F117}" type="pres">
      <dgm:prSet presAssocID="{2B9BF055-3B59-47BD-9B79-6B03D2812C89}" presName="spNode" presStyleCnt="0"/>
      <dgm:spPr/>
    </dgm:pt>
    <dgm:pt modelId="{88D735AC-5445-451A-901E-CF63E8BE1E63}" type="pres">
      <dgm:prSet presAssocID="{A452451B-39FB-4F24-BDEE-E291FE10DE0E}" presName="sibTrans" presStyleLbl="sibTrans1D1" presStyleIdx="2" presStyleCnt="5"/>
      <dgm:spPr/>
      <dgm:t>
        <a:bodyPr/>
        <a:lstStyle/>
        <a:p>
          <a:endParaRPr lang="ru-RU"/>
        </a:p>
      </dgm:t>
    </dgm:pt>
    <dgm:pt modelId="{7CF1EB08-74DE-41C8-AD49-71004780C3BA}" type="pres">
      <dgm:prSet presAssocID="{7FC6DE2B-F00A-49E6-B250-6BDEB3AB331E}" presName="node" presStyleLbl="node1" presStyleIdx="3" presStyleCnt="5" custRadScaleRad="145979" custRadScaleInc="24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9C0377-41C2-49BC-8828-EAE224D27DC6}" type="pres">
      <dgm:prSet presAssocID="{7FC6DE2B-F00A-49E6-B250-6BDEB3AB331E}" presName="spNode" presStyleCnt="0"/>
      <dgm:spPr/>
    </dgm:pt>
    <dgm:pt modelId="{530F4CE7-8522-4271-85FF-664060E49225}" type="pres">
      <dgm:prSet presAssocID="{0420F8B7-E29A-4B0F-9C24-9B88C2F853C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3C826BA2-5275-4CC4-A26D-3973B451B61F}" type="pres">
      <dgm:prSet presAssocID="{14FBF458-0118-44E5-8478-D9EBE82B6001}" presName="node" presStyleLbl="node1" presStyleIdx="4" presStyleCnt="5" custRadScaleRad="132713" custRadScaleInc="39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96192-E322-406A-A905-AC5803BF8A73}" type="pres">
      <dgm:prSet presAssocID="{14FBF458-0118-44E5-8478-D9EBE82B6001}" presName="spNode" presStyleCnt="0"/>
      <dgm:spPr/>
    </dgm:pt>
    <dgm:pt modelId="{0E3B0643-ECAA-4E9C-BB79-4B349AD0DF3D}" type="pres">
      <dgm:prSet presAssocID="{2E752503-A397-4D13-A67E-E2C9D27C85E1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C835FE70-8BF7-4A5E-93E6-EB40A29EDC15}" type="presOf" srcId="{E31A4D36-3D21-4CBB-BA03-6ABA66E90ED1}" destId="{9B0A73B7-46C7-48B2-B310-C3EB181087C7}" srcOrd="0" destOrd="0" presId="urn:microsoft.com/office/officeart/2005/8/layout/cycle5"/>
    <dgm:cxn modelId="{BBBED828-EBFA-4197-949F-F5240173DAE1}" type="presOf" srcId="{18E65F1C-EF5C-43B0-AC20-82D7A8BEE768}" destId="{80B40E31-C427-4752-840D-693C7508BBBC}" srcOrd="0" destOrd="0" presId="urn:microsoft.com/office/officeart/2005/8/layout/cycle5"/>
    <dgm:cxn modelId="{F1540D2D-A95B-4162-AD1C-D06AED399008}" srcId="{E31A4D36-3D21-4CBB-BA03-6ABA66E90ED1}" destId="{2B9BF055-3B59-47BD-9B79-6B03D2812C89}" srcOrd="2" destOrd="0" parTransId="{F77C35CA-B9A2-44FD-BA74-67EEF707DD3D}" sibTransId="{A452451B-39FB-4F24-BDEE-E291FE10DE0E}"/>
    <dgm:cxn modelId="{A1929032-C010-4C37-A026-101DEB5DDA84}" type="presOf" srcId="{A452451B-39FB-4F24-BDEE-E291FE10DE0E}" destId="{88D735AC-5445-451A-901E-CF63E8BE1E63}" srcOrd="0" destOrd="0" presId="urn:microsoft.com/office/officeart/2005/8/layout/cycle5"/>
    <dgm:cxn modelId="{CF0480E6-3ED8-4DC3-A0B0-0F3D864F144D}" type="presOf" srcId="{093B3E24-BB8F-4110-B159-799E69F62B70}" destId="{FC5C9448-BE1D-4EC4-A709-8FDDF11AA45E}" srcOrd="0" destOrd="0" presId="urn:microsoft.com/office/officeart/2005/8/layout/cycle5"/>
    <dgm:cxn modelId="{EB9665AC-7C36-4874-BD96-6E111BE08D8A}" type="presOf" srcId="{0420F8B7-E29A-4B0F-9C24-9B88C2F853C5}" destId="{530F4CE7-8522-4271-85FF-664060E49225}" srcOrd="0" destOrd="0" presId="urn:microsoft.com/office/officeart/2005/8/layout/cycle5"/>
    <dgm:cxn modelId="{28B22E3E-AC42-4298-A071-1A565E9876BE}" type="presOf" srcId="{2E752503-A397-4D13-A67E-E2C9D27C85E1}" destId="{0E3B0643-ECAA-4E9C-BB79-4B349AD0DF3D}" srcOrd="0" destOrd="0" presId="urn:microsoft.com/office/officeart/2005/8/layout/cycle5"/>
    <dgm:cxn modelId="{09523719-4FB9-4407-A70E-4B32EFBE8EB6}" srcId="{E31A4D36-3D21-4CBB-BA03-6ABA66E90ED1}" destId="{14FBF458-0118-44E5-8478-D9EBE82B6001}" srcOrd="4" destOrd="0" parTransId="{A9E4C46D-B296-4954-91AE-ADD82B2056E8}" sibTransId="{2E752503-A397-4D13-A67E-E2C9D27C85E1}"/>
    <dgm:cxn modelId="{9E3637EF-E09D-4D12-B43A-5884AB0EF702}" srcId="{E31A4D36-3D21-4CBB-BA03-6ABA66E90ED1}" destId="{093B3E24-BB8F-4110-B159-799E69F62B70}" srcOrd="1" destOrd="0" parTransId="{660578CE-DA47-4730-8A90-9F08809402C3}" sibTransId="{1D891449-DD10-469B-9EB9-E251DB5D2666}"/>
    <dgm:cxn modelId="{054A0809-FB0D-4F04-8BCF-446A56006934}" type="presOf" srcId="{7FC6DE2B-F00A-49E6-B250-6BDEB3AB331E}" destId="{7CF1EB08-74DE-41C8-AD49-71004780C3BA}" srcOrd="0" destOrd="0" presId="urn:microsoft.com/office/officeart/2005/8/layout/cycle5"/>
    <dgm:cxn modelId="{33698011-DA78-436B-B6E8-FB699260EE9D}" srcId="{E31A4D36-3D21-4CBB-BA03-6ABA66E90ED1}" destId="{7FC6DE2B-F00A-49E6-B250-6BDEB3AB331E}" srcOrd="3" destOrd="0" parTransId="{CBEB7EE5-B23D-42B9-A98E-34351A62681B}" sibTransId="{0420F8B7-E29A-4B0F-9C24-9B88C2F853C5}"/>
    <dgm:cxn modelId="{111BA1A0-E0CC-4A7B-BA5C-26300A4CBBA4}" srcId="{E31A4D36-3D21-4CBB-BA03-6ABA66E90ED1}" destId="{BEBFE158-2064-4176-9012-C43782ABBC92}" srcOrd="0" destOrd="0" parTransId="{3B644036-EB7C-4DA5-BD0B-A03A0340459F}" sibTransId="{18E65F1C-EF5C-43B0-AC20-82D7A8BEE768}"/>
    <dgm:cxn modelId="{F771B995-73FB-4561-8534-6C450F05F297}" type="presOf" srcId="{2B9BF055-3B59-47BD-9B79-6B03D2812C89}" destId="{2DB9BF8F-4432-46DF-873A-B41CF5DD39DD}" srcOrd="0" destOrd="0" presId="urn:microsoft.com/office/officeart/2005/8/layout/cycle5"/>
    <dgm:cxn modelId="{8E7A6EA4-0370-4EDB-AB45-DCC4A5A79AE9}" type="presOf" srcId="{14FBF458-0118-44E5-8478-D9EBE82B6001}" destId="{3C826BA2-5275-4CC4-A26D-3973B451B61F}" srcOrd="0" destOrd="0" presId="urn:microsoft.com/office/officeart/2005/8/layout/cycle5"/>
    <dgm:cxn modelId="{B1C0CA87-8732-40CE-8701-6D189EA3713C}" type="presOf" srcId="{1D891449-DD10-469B-9EB9-E251DB5D2666}" destId="{B6AB40DC-832A-418A-B35B-00278CE5F571}" srcOrd="0" destOrd="0" presId="urn:microsoft.com/office/officeart/2005/8/layout/cycle5"/>
    <dgm:cxn modelId="{C84FDD0D-35EF-49A8-A9B3-532C6573F6ED}" type="presOf" srcId="{BEBFE158-2064-4176-9012-C43782ABBC92}" destId="{B70B1B25-652F-4F35-AA8E-2179DFC49999}" srcOrd="0" destOrd="0" presId="urn:microsoft.com/office/officeart/2005/8/layout/cycle5"/>
    <dgm:cxn modelId="{64498C8D-F729-4E9E-B2EE-0B063C912A28}" type="presParOf" srcId="{9B0A73B7-46C7-48B2-B310-C3EB181087C7}" destId="{B70B1B25-652F-4F35-AA8E-2179DFC49999}" srcOrd="0" destOrd="0" presId="urn:microsoft.com/office/officeart/2005/8/layout/cycle5"/>
    <dgm:cxn modelId="{6A4F1B0E-B15A-495D-B576-2BDC4D4640D4}" type="presParOf" srcId="{9B0A73B7-46C7-48B2-B310-C3EB181087C7}" destId="{2D5BA108-F102-4472-A800-C73C99D20225}" srcOrd="1" destOrd="0" presId="urn:microsoft.com/office/officeart/2005/8/layout/cycle5"/>
    <dgm:cxn modelId="{8AA62FD4-8D44-42F0-9D19-DE21FCF32A89}" type="presParOf" srcId="{9B0A73B7-46C7-48B2-B310-C3EB181087C7}" destId="{80B40E31-C427-4752-840D-693C7508BBBC}" srcOrd="2" destOrd="0" presId="urn:microsoft.com/office/officeart/2005/8/layout/cycle5"/>
    <dgm:cxn modelId="{E8613C8D-FA9A-4FEB-BB3C-A23956C9FD06}" type="presParOf" srcId="{9B0A73B7-46C7-48B2-B310-C3EB181087C7}" destId="{FC5C9448-BE1D-4EC4-A709-8FDDF11AA45E}" srcOrd="3" destOrd="0" presId="urn:microsoft.com/office/officeart/2005/8/layout/cycle5"/>
    <dgm:cxn modelId="{DEE50F69-F105-4A64-8C78-11F152B399F6}" type="presParOf" srcId="{9B0A73B7-46C7-48B2-B310-C3EB181087C7}" destId="{5592761D-2209-4EBF-A9D5-A49C60F9F7CD}" srcOrd="4" destOrd="0" presId="urn:microsoft.com/office/officeart/2005/8/layout/cycle5"/>
    <dgm:cxn modelId="{39717CB3-153D-4043-B854-C0A13B8E588E}" type="presParOf" srcId="{9B0A73B7-46C7-48B2-B310-C3EB181087C7}" destId="{B6AB40DC-832A-418A-B35B-00278CE5F571}" srcOrd="5" destOrd="0" presId="urn:microsoft.com/office/officeart/2005/8/layout/cycle5"/>
    <dgm:cxn modelId="{FA003822-B153-4410-82B7-22853D080EF9}" type="presParOf" srcId="{9B0A73B7-46C7-48B2-B310-C3EB181087C7}" destId="{2DB9BF8F-4432-46DF-873A-B41CF5DD39DD}" srcOrd="6" destOrd="0" presId="urn:microsoft.com/office/officeart/2005/8/layout/cycle5"/>
    <dgm:cxn modelId="{BB55117B-8DFE-41B6-AF0D-E315D669988A}" type="presParOf" srcId="{9B0A73B7-46C7-48B2-B310-C3EB181087C7}" destId="{7825CD09-3FD2-4FB4-8482-90016C56F117}" srcOrd="7" destOrd="0" presId="urn:microsoft.com/office/officeart/2005/8/layout/cycle5"/>
    <dgm:cxn modelId="{EFEC1BDA-C563-4E07-94E7-BCD30EAD2536}" type="presParOf" srcId="{9B0A73B7-46C7-48B2-B310-C3EB181087C7}" destId="{88D735AC-5445-451A-901E-CF63E8BE1E63}" srcOrd="8" destOrd="0" presId="urn:microsoft.com/office/officeart/2005/8/layout/cycle5"/>
    <dgm:cxn modelId="{024D21BA-7BAE-4799-BCEC-49C1104E16CF}" type="presParOf" srcId="{9B0A73B7-46C7-48B2-B310-C3EB181087C7}" destId="{7CF1EB08-74DE-41C8-AD49-71004780C3BA}" srcOrd="9" destOrd="0" presId="urn:microsoft.com/office/officeart/2005/8/layout/cycle5"/>
    <dgm:cxn modelId="{128C400A-152C-4287-B183-50B9B9917018}" type="presParOf" srcId="{9B0A73B7-46C7-48B2-B310-C3EB181087C7}" destId="{3B9C0377-41C2-49BC-8828-EAE224D27DC6}" srcOrd="10" destOrd="0" presId="urn:microsoft.com/office/officeart/2005/8/layout/cycle5"/>
    <dgm:cxn modelId="{12C00E73-3B49-4F11-8943-10BD2B81B31D}" type="presParOf" srcId="{9B0A73B7-46C7-48B2-B310-C3EB181087C7}" destId="{530F4CE7-8522-4271-85FF-664060E49225}" srcOrd="11" destOrd="0" presId="urn:microsoft.com/office/officeart/2005/8/layout/cycle5"/>
    <dgm:cxn modelId="{B16C7641-B206-4F8D-8809-27ED9435439D}" type="presParOf" srcId="{9B0A73B7-46C7-48B2-B310-C3EB181087C7}" destId="{3C826BA2-5275-4CC4-A26D-3973B451B61F}" srcOrd="12" destOrd="0" presId="urn:microsoft.com/office/officeart/2005/8/layout/cycle5"/>
    <dgm:cxn modelId="{9B92873F-D214-43DB-8FE9-8974D7BB62D8}" type="presParOf" srcId="{9B0A73B7-46C7-48B2-B310-C3EB181087C7}" destId="{F2396192-E322-406A-A905-AC5803BF8A73}" srcOrd="13" destOrd="0" presId="urn:microsoft.com/office/officeart/2005/8/layout/cycle5"/>
    <dgm:cxn modelId="{3505E943-6F70-4618-8BB7-44F4243A4D4A}" type="presParOf" srcId="{9B0A73B7-46C7-48B2-B310-C3EB181087C7}" destId="{0E3B0643-ECAA-4E9C-BB79-4B349AD0DF3D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0B1B25-652F-4F35-AA8E-2179DFC49999}">
      <dsp:nvSpPr>
        <dsp:cNvPr id="0" name=""/>
        <dsp:cNvSpPr/>
      </dsp:nvSpPr>
      <dsp:spPr>
        <a:xfrm>
          <a:off x="3445743" y="3782"/>
          <a:ext cx="2252513" cy="1464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fall in love</a:t>
          </a:r>
          <a:endParaRPr lang="ru-RU" sz="3700" kern="1200" dirty="0"/>
        </a:p>
      </dsp:txBody>
      <dsp:txXfrm>
        <a:off x="3445743" y="3782"/>
        <a:ext cx="2252513" cy="1464133"/>
      </dsp:txXfrm>
    </dsp:sp>
    <dsp:sp modelId="{80B40E31-C427-4752-840D-693C7508BBBC}">
      <dsp:nvSpPr>
        <dsp:cNvPr id="0" name=""/>
        <dsp:cNvSpPr/>
      </dsp:nvSpPr>
      <dsp:spPr>
        <a:xfrm>
          <a:off x="3145220" y="937822"/>
          <a:ext cx="5848067" cy="5848067"/>
        </a:xfrm>
        <a:custGeom>
          <a:avLst/>
          <a:gdLst/>
          <a:ahLst/>
          <a:cxnLst/>
          <a:rect l="0" t="0" r="0" b="0"/>
          <a:pathLst>
            <a:path>
              <a:moveTo>
                <a:pt x="2936283" y="25"/>
              </a:moveTo>
              <a:arcTo wR="2924033" hR="2924033" stAng="16214402" swAng="139801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5C9448-BE1D-4EC4-A709-8FDDF11AA45E}">
      <dsp:nvSpPr>
        <dsp:cNvPr id="0" name=""/>
        <dsp:cNvSpPr/>
      </dsp:nvSpPr>
      <dsp:spPr>
        <a:xfrm>
          <a:off x="6891480" y="1357299"/>
          <a:ext cx="2252513" cy="1464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pink</a:t>
          </a:r>
          <a:endParaRPr lang="ru-RU" sz="3700" kern="1200" dirty="0"/>
        </a:p>
      </dsp:txBody>
      <dsp:txXfrm>
        <a:off x="6891480" y="1357299"/>
        <a:ext cx="2252513" cy="1464133"/>
      </dsp:txXfrm>
    </dsp:sp>
    <dsp:sp modelId="{B6AB40DC-832A-418A-B35B-00278CE5F571}">
      <dsp:nvSpPr>
        <dsp:cNvPr id="0" name=""/>
        <dsp:cNvSpPr/>
      </dsp:nvSpPr>
      <dsp:spPr>
        <a:xfrm>
          <a:off x="2692485" y="1137031"/>
          <a:ext cx="5848067" cy="5848067"/>
        </a:xfrm>
        <a:custGeom>
          <a:avLst/>
          <a:gdLst/>
          <a:ahLst/>
          <a:cxnLst/>
          <a:rect l="0" t="0" r="0" b="0"/>
          <a:pathLst>
            <a:path>
              <a:moveTo>
                <a:pt x="5748418" y="2167183"/>
              </a:moveTo>
              <a:arcTo wR="2924033" hR="2924033" stAng="20699933" swAng="19221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B9BF8F-4432-46DF-873A-B41CF5DD39DD}">
      <dsp:nvSpPr>
        <dsp:cNvPr id="0" name=""/>
        <dsp:cNvSpPr/>
      </dsp:nvSpPr>
      <dsp:spPr>
        <a:xfrm>
          <a:off x="6643695" y="5393865"/>
          <a:ext cx="2252513" cy="1464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magic</a:t>
          </a:r>
          <a:endParaRPr lang="ru-RU" sz="3700" kern="1200" dirty="0"/>
        </a:p>
      </dsp:txBody>
      <dsp:txXfrm>
        <a:off x="6643695" y="5393865"/>
        <a:ext cx="2252513" cy="1464133"/>
      </dsp:txXfrm>
    </dsp:sp>
    <dsp:sp modelId="{88D735AC-5445-451A-901E-CF63E8BE1E63}">
      <dsp:nvSpPr>
        <dsp:cNvPr id="0" name=""/>
        <dsp:cNvSpPr/>
      </dsp:nvSpPr>
      <dsp:spPr>
        <a:xfrm>
          <a:off x="1881351" y="2045545"/>
          <a:ext cx="5848067" cy="5848067"/>
        </a:xfrm>
        <a:custGeom>
          <a:avLst/>
          <a:gdLst/>
          <a:ahLst/>
          <a:cxnLst/>
          <a:rect l="0" t="0" r="0" b="0"/>
          <a:pathLst>
            <a:path>
              <a:moveTo>
                <a:pt x="4485398" y="5396302"/>
              </a:moveTo>
              <a:arcTo wR="2924033" hR="2924033" stAng="3463529" swAng="387294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F1EB08-74DE-41C8-AD49-71004780C3BA}">
      <dsp:nvSpPr>
        <dsp:cNvPr id="0" name=""/>
        <dsp:cNvSpPr/>
      </dsp:nvSpPr>
      <dsp:spPr>
        <a:xfrm>
          <a:off x="592181" y="5393866"/>
          <a:ext cx="2252513" cy="1464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fantastic</a:t>
          </a:r>
          <a:endParaRPr lang="ru-RU" sz="3700" kern="1200" dirty="0"/>
        </a:p>
      </dsp:txBody>
      <dsp:txXfrm>
        <a:off x="592181" y="5393866"/>
        <a:ext cx="2252513" cy="1464133"/>
      </dsp:txXfrm>
    </dsp:sp>
    <dsp:sp modelId="{530F4CE7-8522-4271-85FF-664060E49225}">
      <dsp:nvSpPr>
        <dsp:cNvPr id="0" name=""/>
        <dsp:cNvSpPr/>
      </dsp:nvSpPr>
      <dsp:spPr>
        <a:xfrm>
          <a:off x="645057" y="724947"/>
          <a:ext cx="5848067" cy="5848067"/>
        </a:xfrm>
        <a:custGeom>
          <a:avLst/>
          <a:gdLst/>
          <a:ahLst/>
          <a:cxnLst/>
          <a:rect l="0" t="0" r="0" b="0"/>
          <a:pathLst>
            <a:path>
              <a:moveTo>
                <a:pt x="287296" y="4187992"/>
              </a:moveTo>
              <a:arcTo wR="2924033" hR="2924033" stAng="9263315" swAng="212759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826BA2-5275-4CC4-A26D-3973B451B61F}">
      <dsp:nvSpPr>
        <dsp:cNvPr id="0" name=""/>
        <dsp:cNvSpPr/>
      </dsp:nvSpPr>
      <dsp:spPr>
        <a:xfrm>
          <a:off x="0" y="1142982"/>
          <a:ext cx="2252513" cy="14641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kind</a:t>
          </a:r>
          <a:endParaRPr lang="ru-RU" sz="3700" kern="1200" dirty="0"/>
        </a:p>
      </dsp:txBody>
      <dsp:txXfrm>
        <a:off x="0" y="1142982"/>
        <a:ext cx="2252513" cy="1464133"/>
      </dsp:txXfrm>
    </dsp:sp>
    <dsp:sp modelId="{0E3B0643-ECAA-4E9C-BB79-4B349AD0DF3D}">
      <dsp:nvSpPr>
        <dsp:cNvPr id="0" name=""/>
        <dsp:cNvSpPr/>
      </dsp:nvSpPr>
      <dsp:spPr>
        <a:xfrm>
          <a:off x="-117557" y="890718"/>
          <a:ext cx="5848067" cy="5848067"/>
        </a:xfrm>
        <a:custGeom>
          <a:avLst/>
          <a:gdLst/>
          <a:ahLst/>
          <a:cxnLst/>
          <a:rect l="0" t="0" r="0" b="0"/>
          <a:pathLst>
            <a:path>
              <a:moveTo>
                <a:pt x="2079985" y="124470"/>
              </a:moveTo>
              <a:arcTo wR="2924033" hR="2924033" stAng="15193339" swAng="133255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1274C-56A5-4D7D-923E-72B02379D19D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BDD3E-8005-49F3-9785-28ACADBBF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BDD3E-8005-49F3-9785-28ACADBBF29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91;&#1088;&#1086;&#1082;%20&#1085;&#1072;%20&#1082;&#1086;&#1085;&#1082;&#1091;&#1088;&#1089;\How%20Are%20You%20Today_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91;&#1088;&#1086;&#1082;%20&#1085;&#1072;%20&#1082;&#1086;&#1085;&#1082;&#1091;&#1088;&#1089;\CLAP%20YOUR%20HANDS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500034" y="928670"/>
            <a:ext cx="8229600" cy="1143000"/>
          </a:xfrm>
          <a:prstGeom prst="rect">
            <a:avLst/>
          </a:prstGeom>
          <a:ln w="12000" cap="flat" cmpd="sng" algn="ctr">
            <a:solidFill>
              <a:schemeClr val="accent6"/>
            </a:solidFill>
            <a:prstDash val="solid"/>
            <a:miter lim="800000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4572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no Pro Smbd SmText" pitchFamily="18" charset="0"/>
                <a:ea typeface="+mn-ea"/>
                <a:cs typeface="+mn-cs"/>
              </a:rPr>
              <a:t>ST. VALENTINE’S DAY</a:t>
            </a:r>
            <a:endParaRPr kumimoji="0" lang="ru-RU" sz="50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no Pro Smbd SmText" pitchFamily="18" charset="0"/>
              <a:ea typeface="+mn-ea"/>
              <a:cs typeface="+mn-cs"/>
            </a:endParaRPr>
          </a:p>
        </p:txBody>
      </p:sp>
      <p:pic>
        <p:nvPicPr>
          <p:cNvPr id="5" name="Рисунок 4" descr="85604-heart_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8975" y="0"/>
            <a:ext cx="2105025" cy="2190750"/>
          </a:xfrm>
          <a:prstGeom prst="rect">
            <a:avLst/>
          </a:prstGeom>
        </p:spPr>
      </p:pic>
      <p:pic>
        <p:nvPicPr>
          <p:cNvPr id="6" name="Рисунок 5" descr="948771r19vlvyao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65887">
            <a:off x="1000100" y="2571744"/>
            <a:ext cx="3990975" cy="3838575"/>
          </a:xfrm>
          <a:prstGeom prst="rect">
            <a:avLst/>
          </a:prstGeom>
        </p:spPr>
      </p:pic>
      <p:pic>
        <p:nvPicPr>
          <p:cNvPr id="7" name="Рисунок 6" descr="aa9ce7b679cd36b5c2fd77f8ac487e8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46837">
            <a:off x="5072066" y="2571744"/>
            <a:ext cx="3649461" cy="342902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28596" y="1357298"/>
            <a:ext cx="8072494" cy="5143536"/>
          </a:xfrm>
          <a:prstGeom prst="rect">
            <a:avLst/>
          </a:prstGeom>
          <a:solidFill>
            <a:srgbClr val="FFFFFF"/>
          </a:solidFill>
          <a:ln w="22225" cmpd="thinThick">
            <a:solidFill>
              <a:srgbClr val="000000"/>
            </a:solidFill>
            <a:prstDash val="dash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57224" y="1428736"/>
            <a:ext cx="7500990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grayscl/>
            <a:lum contrast="-16000"/>
          </a:blip>
          <a:srcRect/>
          <a:stretch>
            <a:fillRect/>
          </a:stretch>
        </p:blipFill>
        <p:spPr bwMode="auto">
          <a:xfrm>
            <a:off x="714348" y="1500174"/>
            <a:ext cx="242889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grayscl/>
            <a:lum contrast="-21000"/>
          </a:blip>
          <a:srcRect/>
          <a:stretch>
            <a:fillRect/>
          </a:stretch>
        </p:blipFill>
        <p:spPr bwMode="auto">
          <a:xfrm>
            <a:off x="3428992" y="1643050"/>
            <a:ext cx="235745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grayscl/>
            <a:lum contrast="-20000"/>
          </a:blip>
          <a:srcRect/>
          <a:stretch>
            <a:fillRect/>
          </a:stretch>
        </p:blipFill>
        <p:spPr bwMode="auto">
          <a:xfrm>
            <a:off x="500034" y="3000372"/>
            <a:ext cx="2700350" cy="15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>
            <a:grayscl/>
            <a:lum contrast="-14000"/>
          </a:blip>
          <a:srcRect/>
          <a:stretch>
            <a:fillRect/>
          </a:stretch>
        </p:blipFill>
        <p:spPr bwMode="auto">
          <a:xfrm>
            <a:off x="3071802" y="3500439"/>
            <a:ext cx="270035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>
            <a:grayscl/>
            <a:lum contrast="-16000"/>
          </a:blip>
          <a:srcRect/>
          <a:stretch>
            <a:fillRect/>
          </a:stretch>
        </p:blipFill>
        <p:spPr bwMode="auto">
          <a:xfrm>
            <a:off x="5786446" y="3143248"/>
            <a:ext cx="2700350" cy="15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>
            <a:grayscl/>
            <a:lum contrast="-25000"/>
          </a:blip>
          <a:srcRect/>
          <a:stretch>
            <a:fillRect/>
          </a:stretch>
        </p:blipFill>
        <p:spPr bwMode="auto">
          <a:xfrm>
            <a:off x="500034" y="4857760"/>
            <a:ext cx="2700350" cy="15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grayscl/>
            <a:lum contrast="-21000"/>
          </a:blip>
          <a:srcRect/>
          <a:stretch>
            <a:fillRect/>
          </a:stretch>
        </p:blipFill>
        <p:spPr bwMode="auto">
          <a:xfrm>
            <a:off x="3214678" y="4714884"/>
            <a:ext cx="2700350" cy="15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grayscl/>
            <a:lum contrast="-20000"/>
          </a:blip>
          <a:srcRect/>
          <a:stretch>
            <a:fillRect/>
          </a:stretch>
        </p:blipFill>
        <p:spPr bwMode="auto">
          <a:xfrm>
            <a:off x="5786446" y="4786322"/>
            <a:ext cx="2700350" cy="15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973807akam7fskh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500042"/>
            <a:ext cx="2214546" cy="1357298"/>
          </a:xfrm>
          <a:prstGeom prst="rect">
            <a:avLst/>
          </a:prstGeom>
        </p:spPr>
      </p:pic>
      <p:sp>
        <p:nvSpPr>
          <p:cNvPr id="14" name="Сердце 13"/>
          <p:cNvSpPr/>
          <p:nvPr/>
        </p:nvSpPr>
        <p:spPr>
          <a:xfrm rot="19218725">
            <a:off x="314377" y="283335"/>
            <a:ext cx="1428760" cy="1500198"/>
          </a:xfrm>
          <a:prstGeom prst="hear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ердце 14"/>
          <p:cNvSpPr/>
          <p:nvPr/>
        </p:nvSpPr>
        <p:spPr>
          <a:xfrm rot="2837843">
            <a:off x="5334391" y="653183"/>
            <a:ext cx="1143008" cy="1214446"/>
          </a:xfrm>
          <a:prstGeom prst="hear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ердце 15"/>
          <p:cNvSpPr/>
          <p:nvPr/>
        </p:nvSpPr>
        <p:spPr>
          <a:xfrm rot="1129066">
            <a:off x="7372446" y="5144429"/>
            <a:ext cx="1571604" cy="1500198"/>
          </a:xfrm>
          <a:prstGeom prst="hear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1538" y="1785926"/>
            <a:ext cx="14414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Pretty!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500430" y="1928802"/>
            <a:ext cx="23021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Wonderful!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  <a:lum contrast="-24000"/>
          </a:blip>
          <a:srcRect/>
          <a:stretch>
            <a:fillRect/>
          </a:stretch>
        </p:blipFill>
        <p:spPr bwMode="auto">
          <a:xfrm>
            <a:off x="5929322" y="1571612"/>
            <a:ext cx="228601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000760" y="1857364"/>
            <a:ext cx="20056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Fantastic!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1538" y="3286124"/>
            <a:ext cx="1465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Super!</a:t>
            </a:r>
            <a:endParaRPr lang="ru-RU" sz="3600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428992" y="3643314"/>
            <a:ext cx="18774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Brilliant!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215074" y="3477311"/>
            <a:ext cx="1518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Magic!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57224" y="5120385"/>
            <a:ext cx="1159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Fine!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29322" y="4977509"/>
            <a:ext cx="2159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Smashing!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286116" y="4700510"/>
            <a:ext cx="22238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Very up to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date!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-47000" y="1134231"/>
            <a:ext cx="884511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question tag is a short phrase that is added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 the end of the statement to turn a yes/no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question.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Positive sentence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Negative tag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Girls smile to all the boys, don`t they?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Negative sentence 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Positive tag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British aren`t said to be a polite, are they?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357554" y="3500438"/>
            <a:ext cx="500066" cy="357190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500430" y="5143512"/>
            <a:ext cx="571504" cy="357190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1696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32" y="2786058"/>
            <a:ext cx="1857368" cy="185736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143240" y="357166"/>
            <a:ext cx="2678113" cy="1384300"/>
          </a:xfrm>
          <a:prstGeom prst="wedgeRoundRectCallout">
            <a:avLst>
              <a:gd name="adj1" fmla="val -43741"/>
              <a:gd name="adj2" fmla="val 59630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357554" y="110945"/>
            <a:ext cx="2035494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Boys are silly.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Girls are smart.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love you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With all my heart.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C:\Documents and Settings\User\Рабочий стол\д\10827183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5148">
            <a:off x="3254255" y="2397034"/>
            <a:ext cx="2635490" cy="206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5857884" y="1500174"/>
            <a:ext cx="2938462" cy="1503362"/>
          </a:xfrm>
          <a:prstGeom prst="wedgeRoundRectCallout">
            <a:avLst>
              <a:gd name="adj1" fmla="val -48208"/>
              <a:gd name="adj2" fmla="val 64792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143636" y="1571612"/>
            <a:ext cx="2208212" cy="112395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Boys are noisy.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Girls are, too.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You like me,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And I like you.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 descr="C:\Documents and Settings\User\Рабочий стол\д\17516425_2222230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786190"/>
            <a:ext cx="2191435" cy="26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4000496" y="4572008"/>
            <a:ext cx="3187700" cy="13970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357686" y="4714884"/>
            <a:ext cx="2468562" cy="104616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The birds won't sing,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The stars won't shine,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If you won't be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My valentine.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" name="Рисунок 14" descr="5677813_Roza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73" y="3286124"/>
            <a:ext cx="2143127" cy="2143127"/>
          </a:xfrm>
          <a:prstGeom prst="rect">
            <a:avLst/>
          </a:prstGeom>
        </p:spPr>
      </p:pic>
      <p:pic>
        <p:nvPicPr>
          <p:cNvPr id="16" name="Рисунок 15" descr="7747811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9" y="0"/>
            <a:ext cx="1714512" cy="136875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4" grpId="0" animBg="1"/>
      <p:bldP spid="256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alentin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8429684" cy="511018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068" y="0"/>
            <a:ext cx="814393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Home work </a:t>
            </a:r>
            <a:endParaRPr lang="ru-RU" sz="5400" dirty="0" smtClean="0">
              <a:latin typeface="Monotype Corsiva" pitchFamily="66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write down the valentines and give them your friends.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71638561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3250" y="5500702"/>
            <a:ext cx="1640750" cy="1357298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appy-saint-valentines-day12.gif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2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61a4a4075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0098" y="-928718"/>
            <a:ext cx="9644098" cy="8229658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744004"/>
            <a:ext cx="91792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aim of the lesson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improvement of abilities and skills of English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language.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Tasks: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Educational-practical: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strengthening and reinforcement of vocabulary.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Cognitive: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expansion and deepening of cultural knowledge,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improvement of the General culture of communication.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Upbringing: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formation of a respectful attitude to the language,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ability to actively and work productively in a team.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Equipment of the lesson: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handout (cards for the assignment),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computer, projector, presentation slides in Power Point, motion pictures.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Expected results: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increase of activity in the classroom;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improvement of results of education;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development of creativity in students.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How Are You Today_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4825" y="428604"/>
            <a:ext cx="8134350" cy="5986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руглая лента лицом вниз 1"/>
          <p:cNvSpPr/>
          <p:nvPr/>
        </p:nvSpPr>
        <p:spPr>
          <a:xfrm>
            <a:off x="285720" y="1000108"/>
            <a:ext cx="8643966" cy="5429288"/>
          </a:xfrm>
          <a:prstGeom prst="ellipseRibb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768047" y="2285992"/>
            <a:ext cx="3903313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arrow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стрела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couple 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Cupid -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купидон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flowers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heart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сердце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hug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обнимать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ring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кольцо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saint 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святой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valentine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валентинка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0_78d3a_f030d8f5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118257">
            <a:off x="5031151" y="542416"/>
            <a:ext cx="3809065" cy="2526178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70" decel="100000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770" decel="100000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8" dur="77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250033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000504"/>
            <a:ext cx="214025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000108"/>
            <a:ext cx="24288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3929066"/>
            <a:ext cx="22145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2643174" y="1285860"/>
            <a:ext cx="4286280" cy="23256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Xmas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Easter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St. </a:t>
            </a:r>
            <a:r>
              <a:rPr kumimoji="0" 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Valentine`s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Day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Bank Holiday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Halloween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</a:rPr>
              <a:t>Guy Fawkes` Night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32146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память с посл. доступом 2"/>
          <p:cNvSpPr/>
          <p:nvPr/>
        </p:nvSpPr>
        <p:spPr>
          <a:xfrm rot="14683011">
            <a:off x="133831" y="3885945"/>
            <a:ext cx="2143108" cy="2286016"/>
          </a:xfrm>
          <a:prstGeom prst="flowChartMagneticTape">
            <a:avLst/>
          </a:prstGeom>
          <a:solidFill>
            <a:schemeClr val="accent5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14290"/>
            <a:ext cx="3000396" cy="313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память с посл. доступом 4"/>
          <p:cNvSpPr/>
          <p:nvPr/>
        </p:nvSpPr>
        <p:spPr>
          <a:xfrm rot="7901336">
            <a:off x="6662434" y="620335"/>
            <a:ext cx="2330758" cy="2788575"/>
          </a:xfrm>
          <a:prstGeom prst="flowChartMagneticTape">
            <a:avLst/>
          </a:prstGeom>
          <a:solidFill>
            <a:schemeClr val="accent5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643314"/>
            <a:ext cx="269272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память с посл. доступом 6"/>
          <p:cNvSpPr/>
          <p:nvPr/>
        </p:nvSpPr>
        <p:spPr>
          <a:xfrm rot="8190819">
            <a:off x="6169350" y="3360303"/>
            <a:ext cx="2377432" cy="2683811"/>
          </a:xfrm>
          <a:prstGeom prst="flowChartMagneticTape">
            <a:avLst/>
          </a:prstGeom>
          <a:solidFill>
            <a:schemeClr val="accent5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20" y="4286256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I`m …</a:t>
            </a:r>
            <a:r>
              <a:rPr lang="en-US" sz="4400" dirty="0" smtClean="0"/>
              <a:t> </a:t>
            </a:r>
            <a:endParaRPr lang="ru-RU" sz="44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572264" y="1357298"/>
            <a:ext cx="22859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This holiday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143636" y="4071942"/>
            <a:ext cx="207170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my heart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" name="Рисунок 14" descr="77107576_2374021_60387360_4b538559764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5219" y="5224130"/>
            <a:ext cx="1438781" cy="163387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70" decel="100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770" decel="100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LAP YOUR HANDS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14480" y="857232"/>
            <a:ext cx="6098140" cy="45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41087"/>
            <a:ext cx="931216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cold February there is a lovely, warm holiday – Saint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Valentine`s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Day.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British are said to be a polite and well-mannered people.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main symbol of this holiday is valentine.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English are reputed to have a good sense of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humour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St. Valentine's Day falls on February 14th and is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traditional day on which lovers in let each other know a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bout their love.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Girls smile to all the boys in the school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wait for their valentine.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valentin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929198"/>
            <a:ext cx="2411003" cy="192880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315</TotalTime>
  <Words>369</Words>
  <Application>Microsoft Office PowerPoint</Application>
  <PresentationFormat>Экран (4:3)</PresentationFormat>
  <Paragraphs>76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36</cp:revision>
  <dcterms:modified xsi:type="dcterms:W3CDTF">2013-02-06T09:15:48Z</dcterms:modified>
</cp:coreProperties>
</file>