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959B-4C44-4725-8D7E-CBE42222EE89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78EE-C4FD-4BE2-BA3C-05AE7010F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8137540"/>
              </p:ext>
            </p:extLst>
          </p:nvPr>
        </p:nvGraphicFramePr>
        <p:xfrm>
          <a:off x="467544" y="332656"/>
          <a:ext cx="8208912" cy="5357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6097"/>
                <a:gridCol w="4142815"/>
              </a:tblGrid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Преимущества использования ИКТ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Существующие недостатки и проблемы применения ИКТ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44352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Индивидуализация обучения;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Интенсификация самостоятельной работы учащихся;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  Рост объема выполненных на уроке заданий;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Расширение информационных потоков при использовании 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5.Повышение мотивации и познавательной активности за счет разнообразия форм работы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Интегрирование обычного урока с компьютером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7.Стимулирует  профессиональный рост учителя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все дальнейшее освоение компьютера.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8.Сразу после выполнения теста ученик получает объективный результат с указанием ошибок, что невозможно, например, при устном опросе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  Освоение учащимися современных информационных технологий.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      Нет компьютера в домашнем пользовании у многих учащихся и учителей, время самостоятельных занятий в компьютерных классах отведено далеко не во всех школах.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        У учителей недостаточно времени для подготовки к уроку, на котором используются компьютеры.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      Недостаточная компьютерная грамотность учителя.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      В рабочем графике учителей не отведено время для исследования возможностей Интернет.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     В школьном расписании не предусмотрено время для использования Интернет на уроках.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      При недостаточной мотивации к работе учащиеся часто отвлекаются на игры, музыку, проверку характеристик ПК и т.п.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  Возможно,  увлекшись применением ИКТ на уроках, учитель перейдет от развивающего обучения к наглядно-иллюстративным методам.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5475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2</cp:revision>
  <dcterms:created xsi:type="dcterms:W3CDTF">2014-09-15T16:08:26Z</dcterms:created>
  <dcterms:modified xsi:type="dcterms:W3CDTF">2014-09-15T16:13:50Z</dcterms:modified>
</cp:coreProperties>
</file>