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9BAA2-F21C-4D9F-820D-351622111066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E8AED-8558-4791-BF35-B72A7F1AF8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4265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9BAA2-F21C-4D9F-820D-351622111066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E8AED-8558-4791-BF35-B72A7F1AF8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5375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9BAA2-F21C-4D9F-820D-351622111066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E8AED-8558-4791-BF35-B72A7F1AF8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52692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9BAA2-F21C-4D9F-820D-351622111066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E8AED-8558-4791-BF35-B72A7F1AF8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4252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9BAA2-F21C-4D9F-820D-351622111066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E8AED-8558-4791-BF35-B72A7F1AF8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47961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9BAA2-F21C-4D9F-820D-351622111066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E8AED-8558-4791-BF35-B72A7F1AF8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5332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9BAA2-F21C-4D9F-820D-351622111066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E8AED-8558-4791-BF35-B72A7F1AF8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68727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9BAA2-F21C-4D9F-820D-351622111066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E8AED-8558-4791-BF35-B72A7F1AF8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86153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9BAA2-F21C-4D9F-820D-351622111066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E8AED-8558-4791-BF35-B72A7F1AF8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27828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9BAA2-F21C-4D9F-820D-351622111066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E8AED-8558-4791-BF35-B72A7F1AF8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33819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9BAA2-F21C-4D9F-820D-351622111066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E8AED-8558-4791-BF35-B72A7F1AF8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32983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4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9BAA2-F21C-4D9F-820D-351622111066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4E8AED-8558-4791-BF35-B72A7F1AF8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87844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hyperlink" Target="file:///C:\Users\DELL\Documents\&#1044;&#1077;&#1084;&#1086;&#1085;&#1089;&#1090;&#1088;&#1072;&#1094;&#1080;&#1103;.doc" TargetMode="External"/><Relationship Id="rId4" Type="http://schemas.openxmlformats.org/officeDocument/2006/relationships/hyperlink" Target="file:///C:\Users\DELL\Documents\&#1055;&#1088;&#1077;&#1079;&#1077;&#1085;&#1090;&#1072;&#1094;&#1080;&#1103;1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04664"/>
            <a:ext cx="8352928" cy="792088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Использование ИКТ в  преподавании и обучении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357297"/>
            <a:ext cx="8606759" cy="4946143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/>
              <a:t>                                                                                             </a:t>
            </a:r>
          </a:p>
          <a:p>
            <a:pPr algn="r"/>
            <a:endParaRPr lang="en-US" sz="1800" dirty="0" smtClean="0">
              <a:solidFill>
                <a:schemeClr val="tx1"/>
              </a:solidFill>
            </a:endParaRPr>
          </a:p>
          <a:p>
            <a:pPr algn="r"/>
            <a:endParaRPr lang="en-US" sz="1800" dirty="0" smtClean="0">
              <a:solidFill>
                <a:schemeClr val="tx1"/>
              </a:solidFill>
            </a:endParaRPr>
          </a:p>
          <a:p>
            <a:pPr algn="r"/>
            <a:endParaRPr lang="en-US" sz="1800" dirty="0" smtClean="0">
              <a:solidFill>
                <a:schemeClr val="tx1"/>
              </a:solidFill>
            </a:endParaRPr>
          </a:p>
          <a:p>
            <a:pPr algn="r"/>
            <a:endParaRPr lang="en-US" sz="1800" dirty="0" smtClean="0">
              <a:solidFill>
                <a:schemeClr val="tx1"/>
              </a:solidFill>
            </a:endParaRPr>
          </a:p>
          <a:p>
            <a:pPr algn="r"/>
            <a:endParaRPr lang="en-US" sz="1800" dirty="0" smtClean="0">
              <a:solidFill>
                <a:schemeClr val="tx1"/>
              </a:solidFill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kk-KZ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Жагупарова Асем</a:t>
            </a:r>
          </a:p>
          <a:p>
            <a:r>
              <a:rPr lang="kk-KZ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истории </a:t>
            </a:r>
            <a:r>
              <a:rPr lang="kk-KZ" sz="20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Возвышенская</a:t>
            </a:r>
            <a:r>
              <a:rPr lang="ru-RU" sz="20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средняя </a:t>
            </a:r>
            <a:r>
              <a:rPr lang="ru-RU" sz="2000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шокла</a:t>
            </a:r>
            <a:r>
              <a:rPr lang="ru-RU" sz="20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Program Files\Microsoft Office\MEDIA\CAGCAT10\j0195384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941" y="1813718"/>
            <a:ext cx="2292548" cy="23411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54462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60351"/>
            <a:ext cx="8229600" cy="504354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 </a:t>
            </a:r>
            <a:r>
              <a:rPr lang="ru-RU" sz="2400" dirty="0"/>
              <a:t>И</a:t>
            </a:r>
            <a:r>
              <a:rPr lang="ru-RU" sz="2400" dirty="0" smtClean="0"/>
              <a:t>нформационно-коммуникационные технологии 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82575" y="747713"/>
            <a:ext cx="8537897" cy="5776912"/>
          </a:xfrm>
        </p:spPr>
        <p:txBody>
          <a:bodyPr/>
          <a:lstStyle/>
          <a:p>
            <a:pPr algn="just">
              <a:buNone/>
            </a:pPr>
            <a:r>
              <a:rPr lang="ru-RU" sz="2000" u="sng" dirty="0"/>
              <a:t>Хронология исследования ИКТ: </a:t>
            </a:r>
            <a:r>
              <a:rPr lang="ru-RU" sz="2000" dirty="0"/>
              <a:t>Кокс(1997), </a:t>
            </a:r>
            <a:r>
              <a:rPr lang="ru-RU" sz="2000" dirty="0" err="1"/>
              <a:t>Бекта</a:t>
            </a:r>
            <a:r>
              <a:rPr lang="ru-RU" sz="2000" dirty="0"/>
              <a:t>(2003), Кокс и </a:t>
            </a:r>
            <a:r>
              <a:rPr lang="ru-RU" sz="2000" dirty="0" err="1"/>
              <a:t>Уэбб</a:t>
            </a:r>
            <a:r>
              <a:rPr lang="ru-RU" sz="2000" dirty="0"/>
              <a:t>(2004), </a:t>
            </a:r>
            <a:r>
              <a:rPr lang="ru-RU" sz="2000" dirty="0" err="1"/>
              <a:t>Мишра</a:t>
            </a:r>
            <a:r>
              <a:rPr lang="ru-RU" sz="2000" dirty="0"/>
              <a:t> и </a:t>
            </a:r>
            <a:r>
              <a:rPr lang="ru-RU" sz="2000" dirty="0" err="1" smtClean="0"/>
              <a:t>Келер</a:t>
            </a:r>
            <a:r>
              <a:rPr lang="ru-RU" sz="2000" dirty="0" smtClean="0"/>
              <a:t>(2006)</a:t>
            </a:r>
            <a:endParaRPr lang="ru-RU" sz="2000" dirty="0"/>
          </a:p>
          <a:p>
            <a:pPr algn="ctr">
              <a:buFont typeface="Arial" charset="0"/>
              <a:buNone/>
            </a:pPr>
            <a:r>
              <a:rPr lang="ru-RU" sz="2000" dirty="0" smtClean="0"/>
              <a:t> </a:t>
            </a:r>
          </a:p>
          <a:p>
            <a:pPr algn="ctr">
              <a:buFont typeface="Arial" charset="0"/>
              <a:buNone/>
            </a:pPr>
            <a:endParaRPr lang="ru-RU" sz="2000" dirty="0" smtClean="0"/>
          </a:p>
        </p:txBody>
      </p:sp>
      <p:sp>
        <p:nvSpPr>
          <p:cNvPr id="4" name="Овал 3"/>
          <p:cNvSpPr/>
          <p:nvPr/>
        </p:nvSpPr>
        <p:spPr>
          <a:xfrm>
            <a:off x="3214678" y="2428868"/>
            <a:ext cx="2376487" cy="16211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2"/>
                </a:solidFill>
              </a:rPr>
              <a:t>Технологические знания(ТЗ)</a:t>
            </a:r>
          </a:p>
        </p:txBody>
      </p:sp>
      <p:sp>
        <p:nvSpPr>
          <p:cNvPr id="5" name="Овал 4"/>
          <p:cNvSpPr/>
          <p:nvPr/>
        </p:nvSpPr>
        <p:spPr>
          <a:xfrm>
            <a:off x="2143108" y="3336667"/>
            <a:ext cx="2450814" cy="17354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Педагогические знания(ПЗ)</a:t>
            </a:r>
          </a:p>
        </p:txBody>
      </p:sp>
      <p:sp>
        <p:nvSpPr>
          <p:cNvPr id="6" name="Овал 5"/>
          <p:cNvSpPr/>
          <p:nvPr/>
        </p:nvSpPr>
        <p:spPr>
          <a:xfrm>
            <a:off x="4286248" y="3429001"/>
            <a:ext cx="2643206" cy="15716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Знание содержания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(ЗС)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444208" y="2169319"/>
            <a:ext cx="2160042" cy="10215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Технологическое  знание содержания(ТЗС)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203575" y="5445224"/>
            <a:ext cx="295275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Педагогическое знание содержания(ПЗС)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51520" y="2290742"/>
            <a:ext cx="1728092" cy="1823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2"/>
                </a:solidFill>
              </a:rPr>
              <a:t>Технологическое педагогическое знание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smtClean="0">
                <a:solidFill>
                  <a:schemeClr val="tx2"/>
                </a:solidFill>
              </a:rPr>
              <a:t>(ТПЗ)</a:t>
            </a:r>
            <a:r>
              <a:rPr lang="ru-RU" smtClean="0"/>
              <a:t>)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11560" y="1628800"/>
            <a:ext cx="770485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Технологическое педагогическое и содержательное знание(ТПСЗ)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>
            <a:off x="4320381" y="2169319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2071670" y="3214686"/>
            <a:ext cx="575594" cy="2277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0800000" flipV="1">
            <a:off x="5715008" y="3071810"/>
            <a:ext cx="630238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6" name="Прямая со стрелкой 3075"/>
          <p:cNvCxnSpPr/>
          <p:nvPr/>
        </p:nvCxnSpPr>
        <p:spPr>
          <a:xfrm flipV="1">
            <a:off x="4463988" y="4797152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1" name="Соединительная линия уступом 3080"/>
          <p:cNvCxnSpPr/>
          <p:nvPr/>
        </p:nvCxnSpPr>
        <p:spPr>
          <a:xfrm rot="16200000" flipH="1">
            <a:off x="5082362" y="2347134"/>
            <a:ext cx="624060" cy="21602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295519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115888"/>
            <a:ext cx="8229600" cy="102711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ИКТ – учебное пособие для содействия пяти аспектам преподавания</a:t>
            </a:r>
            <a:endParaRPr lang="ru-RU" sz="2800" dirty="0"/>
          </a:p>
        </p:txBody>
      </p:sp>
      <p:sp>
        <p:nvSpPr>
          <p:cNvPr id="4" name="Овал 3"/>
          <p:cNvSpPr/>
          <p:nvPr/>
        </p:nvSpPr>
        <p:spPr>
          <a:xfrm>
            <a:off x="3923928" y="2996952"/>
            <a:ext cx="1584176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ИКТ для: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 flipV="1">
            <a:off x="4211960" y="2492896"/>
            <a:ext cx="144016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4" idx="7"/>
          </p:cNvCxnSpPr>
          <p:nvPr/>
        </p:nvCxnSpPr>
        <p:spPr>
          <a:xfrm flipV="1">
            <a:off x="5276107" y="2744924"/>
            <a:ext cx="520029" cy="3680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4" idx="2"/>
          </p:cNvCxnSpPr>
          <p:nvPr/>
        </p:nvCxnSpPr>
        <p:spPr>
          <a:xfrm flipH="1">
            <a:off x="3419872" y="3392996"/>
            <a:ext cx="504056" cy="1800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4499992" y="3789040"/>
            <a:ext cx="72008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436096" y="3573016"/>
            <a:ext cx="36004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Скругленный прямоугольник 14"/>
          <p:cNvSpPr/>
          <p:nvPr/>
        </p:nvSpPr>
        <p:spPr>
          <a:xfrm>
            <a:off x="2358102" y="1772816"/>
            <a:ext cx="2573938" cy="7055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ДЕМОНСТРАЦИЯ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796136" y="2276872"/>
            <a:ext cx="2232248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МОДЕЛИРОВАНИЕ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796136" y="3789040"/>
            <a:ext cx="252028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ОЦЕНКА И АНАЛИЗ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919256" y="3146394"/>
            <a:ext cx="2508223" cy="6732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ТЕСТИРОВАНИЕ И ПОДТВЕРЖДЕНИЕ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915816" y="4509120"/>
            <a:ext cx="3240360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ПРЕДСТАВЛЕНИЕ,ПОВТОРНОЕ ПРЕДСТАВЛЕНИЕ И ОБЩЕНИЕ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Program Files\Microsoft Office\MEDIA\CAGCAT10\j030052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075" y="4572642"/>
            <a:ext cx="1851934" cy="15926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Program Files\Microsoft Office\MEDIA\CAGCAT10\j0292020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96" y="4365104"/>
            <a:ext cx="2196429" cy="20844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Управляющая кнопка: далее 21">
            <a:hlinkClick r:id="rId4" action="ppaction://hlinkpres?slideindex=1&amp;slidetitle=" highlightClick="1"/>
          </p:cNvPr>
          <p:cNvSpPr/>
          <p:nvPr/>
        </p:nvSpPr>
        <p:spPr>
          <a:xfrm>
            <a:off x="4000496" y="5572140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правляющая кнопка: далее 19">
            <a:hlinkClick r:id="rId5" action="ppaction://hlinkfile" highlightClick="1"/>
          </p:cNvPr>
          <p:cNvSpPr/>
          <p:nvPr/>
        </p:nvSpPr>
        <p:spPr>
          <a:xfrm>
            <a:off x="1000100" y="1714488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16313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</TotalTime>
  <Words>91</Words>
  <Application>Microsoft Office PowerPoint</Application>
  <PresentationFormat>Экран (4:3)</PresentationFormat>
  <Paragraphs>30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Использование ИКТ в  преподавании и обучении</vt:lpstr>
      <vt:lpstr> Информационно-коммуникационные технологии </vt:lpstr>
      <vt:lpstr>ИКТ – учебное пособие для содействия пяти аспектам преподавания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ИКТ в   преподавании и обучении</dc:title>
  <dc:creator>work</dc:creator>
  <cp:lastModifiedBy>User</cp:lastModifiedBy>
  <cp:revision>26</cp:revision>
  <dcterms:created xsi:type="dcterms:W3CDTF">2014-09-15T09:26:56Z</dcterms:created>
  <dcterms:modified xsi:type="dcterms:W3CDTF">2014-10-05T13:15:51Z</dcterms:modified>
</cp:coreProperties>
</file>