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2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3DA0-3AAD-4345-97BA-FFD6BBA55CD9}" type="datetimeFigureOut">
              <a:rPr lang="ru-RU" smtClean="0"/>
              <a:t>03.10.2014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E2E4EA4-3F23-4BB3-A9D4-817AFE5C7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11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3DA0-3AAD-4345-97BA-FFD6BBA55CD9}" type="datetimeFigureOut">
              <a:rPr lang="ru-RU" smtClean="0"/>
              <a:t>03.10.2014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E2E4EA4-3F23-4BB3-A9D4-817AFE5C7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25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3DA0-3AAD-4345-97BA-FFD6BBA55CD9}" type="datetimeFigureOut">
              <a:rPr lang="ru-RU" smtClean="0"/>
              <a:t>03.10.2014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E2E4EA4-3F23-4BB3-A9D4-817AFE5C791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5590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3DA0-3AAD-4345-97BA-FFD6BBA55CD9}" type="datetimeFigureOut">
              <a:rPr lang="ru-RU" smtClean="0"/>
              <a:t>03.10.2014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E2E4EA4-3F23-4BB3-A9D4-817AFE5C7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83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3DA0-3AAD-4345-97BA-FFD6BBA55CD9}" type="datetimeFigureOut">
              <a:rPr lang="ru-RU" smtClean="0"/>
              <a:t>03.10.2014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E2E4EA4-3F23-4BB3-A9D4-817AFE5C791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2576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3DA0-3AAD-4345-97BA-FFD6BBA55CD9}" type="datetimeFigureOut">
              <a:rPr lang="ru-RU" smtClean="0"/>
              <a:t>03.10.2014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E2E4EA4-3F23-4BB3-A9D4-817AFE5C7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07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3DA0-3AAD-4345-97BA-FFD6BBA55CD9}" type="datetimeFigureOut">
              <a:rPr lang="ru-RU" smtClean="0"/>
              <a:t>03.10.2014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4EA4-3F23-4BB3-A9D4-817AFE5C7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47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3DA0-3AAD-4345-97BA-FFD6BBA55CD9}" type="datetimeFigureOut">
              <a:rPr lang="ru-RU" smtClean="0"/>
              <a:t>03.10.2014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4EA4-3F23-4BB3-A9D4-817AFE5C7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84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3DA0-3AAD-4345-97BA-FFD6BBA55CD9}" type="datetimeFigureOut">
              <a:rPr lang="ru-RU" smtClean="0"/>
              <a:t>03.10.2014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4EA4-3F23-4BB3-A9D4-817AFE5C7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22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3DA0-3AAD-4345-97BA-FFD6BBA55CD9}" type="datetimeFigureOut">
              <a:rPr lang="ru-RU" smtClean="0"/>
              <a:t>03.10.2014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E2E4EA4-3F23-4BB3-A9D4-817AFE5C7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7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3DA0-3AAD-4345-97BA-FFD6BBA55CD9}" type="datetimeFigureOut">
              <a:rPr lang="ru-RU" smtClean="0"/>
              <a:t>03.10.2014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E2E4EA4-3F23-4BB3-A9D4-817AFE5C7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85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3DA0-3AAD-4345-97BA-FFD6BBA55CD9}" type="datetimeFigureOut">
              <a:rPr lang="ru-RU" smtClean="0"/>
              <a:t>03.10.2014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E2E4EA4-3F23-4BB3-A9D4-817AFE5C7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3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3DA0-3AAD-4345-97BA-FFD6BBA55CD9}" type="datetimeFigureOut">
              <a:rPr lang="ru-RU" smtClean="0"/>
              <a:t>03.10.2014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4EA4-3F23-4BB3-A9D4-817AFE5C7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53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3DA0-3AAD-4345-97BA-FFD6BBA55CD9}" type="datetimeFigureOut">
              <a:rPr lang="ru-RU" smtClean="0"/>
              <a:t>03.10.2014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4EA4-3F23-4BB3-A9D4-817AFE5C7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3DA0-3AAD-4345-97BA-FFD6BBA55CD9}" type="datetimeFigureOut">
              <a:rPr lang="ru-RU" smtClean="0"/>
              <a:t>03.10.2014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4EA4-3F23-4BB3-A9D4-817AFE5C7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57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23DA0-3AAD-4345-97BA-FFD6BBA55CD9}" type="datetimeFigureOut">
              <a:rPr lang="ru-RU" smtClean="0"/>
              <a:t>03.10.2014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E2E4EA4-3F23-4BB3-A9D4-817AFE5C7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66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23DA0-3AAD-4345-97BA-FFD6BBA55CD9}" type="datetimeFigureOut">
              <a:rPr lang="ru-RU" smtClean="0"/>
              <a:t>03.10.2014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E2E4EA4-3F23-4BB3-A9D4-817AFE5C7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69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2" y="2060855"/>
            <a:ext cx="8915399" cy="2262781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Тюркский каганат.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97551" y="4121901"/>
            <a:ext cx="8915399" cy="112628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(552-603гг.)</a:t>
            </a:r>
            <a:endParaRPr lang="ru-RU" sz="2800" b="1" dirty="0"/>
          </a:p>
        </p:txBody>
      </p:sp>
      <p:pic>
        <p:nvPicPr>
          <p:cNvPr id="6146" name="Picture 2" descr="http://im3-tub-kz.yandex.net/i?id=ba4e7076a591d06e686ea2b85d9eeb48-101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785" y="977419"/>
            <a:ext cx="3201416" cy="228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1-tub-kz.yandex.net/i?id=edd38c0b1c7b213b8610d4fe5acf7e15-134-144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4014" y="639957"/>
            <a:ext cx="3732225" cy="2841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2-tub-kz.yandex.net/i?id=09f792bd595856f9fa126daf6f5a57be-137-144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291" y="4936496"/>
            <a:ext cx="4827281" cy="144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494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8094" y="577218"/>
            <a:ext cx="8911687" cy="1884628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 Тюркского каганата простиралась   с  востока Алтая  до побережья Каспийского моря.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im0-tub-kz.yandex.net/i?id=7af8d395666c28dddfd4f5c89c5e62b3-139-144&amp;n=2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1" y="3059725"/>
            <a:ext cx="5685692" cy="356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97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Тюркский каганат презентации &quot; формы и бланки для всег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714" y="2191136"/>
            <a:ext cx="5424610" cy="280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16692" y="1535723"/>
            <a:ext cx="6653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555 году тюрки захватили земли до Аральского моря.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46157" y="5474677"/>
            <a:ext cx="89875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сумев объединить силы против внешних врагов,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Тюркский каганат распался на отдельные улусы-владения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49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а тюркского каганата - Карты - АРХЕОЛОГИЯ - Фотоальбомы - DigTime-Знания Древних Цивилизац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627" y="2177680"/>
            <a:ext cx="9036953" cy="434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60157" y="854241"/>
            <a:ext cx="55061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распада Тюркского каганата в 603 году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Западнотюркский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Восточнотюркский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начался процесс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азмежевания их границ.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11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Страницы истории Казахстана - ТЮРГЕШСКИЙ КАГАНА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875" y="1331852"/>
            <a:ext cx="5188766" cy="3363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54504" y="1264730"/>
            <a:ext cx="6096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704 году племена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тюргешей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создали свое государство -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Тюргешский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каганат. Основная территория каганата -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Жетысу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Административным центром был город 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Суяб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3875" y="3438624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Хозяйство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тюргешей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было основано на кочевом и полукочевом скотоводстве. Пастбищными лугами и водными источниками владели представители знати. Заметно развитие получила торговля, через земли каганата проходил Великий Шелковый путь. Центрами торговли являлись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Суяб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Баласагун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Испиджаб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Тюргешские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монеты чеканились в 704-766 годах в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Таразе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62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Страницы истории Казахстана - КАРЛУКСКИЙ КАГАНА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575" y="3286294"/>
            <a:ext cx="6596918" cy="408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94338" y="0"/>
            <a:ext cx="833510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места расселения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карлуков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предгорья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Джунгарского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Алатау до среднего течения Сырдарьи. </a:t>
            </a:r>
          </a:p>
          <a:p>
            <a:pPr algn="just"/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Вожди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карлуков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воспользовались упадком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Тюргешского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каганата и в 756 году создали свое государство. Столицей был город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Суяб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 Чтобы отвести угрозу со стороны Китая, в 766-775 годах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карлуки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завоевали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Кашгарию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расширив свои границы на восток. В начале IX века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карлуки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потерпели поражение от Уйгурского каганата  Борьба длилась 20 лет. Наконец,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карлуки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союзе с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кыргызами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 </a:t>
            </a:r>
            <a:r>
              <a:rPr lang="ru-RU" sz="2000" b="1" i="0" spc="-5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840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году нанесли поражение </a:t>
            </a:r>
            <a:r>
              <a:rPr lang="ru-RU" sz="2000" b="1" i="0" u="sng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Уйгурскому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каганату. После победы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Бильге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1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Кул</a:t>
            </a:r>
            <a:r>
              <a:rPr lang="ru-RU" sz="2000" b="1" i="1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Кадыр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-хан - правитель города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Испиджаб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объявил себя каганом. С целью распространения ислама династия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Саманидов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объявила «священную войну»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карлукам</a:t>
            </a:r>
            <a:r>
              <a:rPr lang="ru-RU" sz="2000" b="1" i="0" spc="5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захватила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Испиджаб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b="1" i="0" dirty="0" err="1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sz="2000" b="1" i="0" dirty="0" smtClean="0">
                <a:solidFill>
                  <a:srgbClr val="9048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89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631" y="2394804"/>
            <a:ext cx="4985972" cy="37394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706" y="594579"/>
            <a:ext cx="443865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50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55</TotalTime>
  <Words>159</Words>
  <Application>Microsoft Office PowerPoint</Application>
  <PresentationFormat>Широкоэкранный</PresentationFormat>
  <Paragraphs>15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Century Gothic</vt:lpstr>
      <vt:lpstr>Times New Roman</vt:lpstr>
      <vt:lpstr>Wingdings 3</vt:lpstr>
      <vt:lpstr>Легкий дым</vt:lpstr>
      <vt:lpstr>     Тюркский каганат.</vt:lpstr>
      <vt:lpstr>Территория Тюркского каганата простиралась   с  востока Алтая  до побережья Каспийского моря.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Тюрский каганат</dc:title>
  <dc:creator>1</dc:creator>
  <cp:lastModifiedBy>1</cp:lastModifiedBy>
  <cp:revision>8</cp:revision>
  <dcterms:created xsi:type="dcterms:W3CDTF">2014-09-19T14:36:34Z</dcterms:created>
  <dcterms:modified xsi:type="dcterms:W3CDTF">2014-10-03T14:04:17Z</dcterms:modified>
</cp:coreProperties>
</file>