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EDF6E-1BA4-4406-93A8-A98F0DEE56B9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5F66-F895-40C6-970D-6283B559AC7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EDF6E-1BA4-4406-93A8-A98F0DEE56B9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5F66-F895-40C6-970D-6283B559AC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EDF6E-1BA4-4406-93A8-A98F0DEE56B9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5F66-F895-40C6-970D-6283B559AC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EDF6E-1BA4-4406-93A8-A98F0DEE56B9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5F66-F895-40C6-970D-6283B559AC7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EDF6E-1BA4-4406-93A8-A98F0DEE56B9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5F66-F895-40C6-970D-6283B559AC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EDF6E-1BA4-4406-93A8-A98F0DEE56B9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5F66-F895-40C6-970D-6283B559AC7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EDF6E-1BA4-4406-93A8-A98F0DEE56B9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5F66-F895-40C6-970D-6283B559AC7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EDF6E-1BA4-4406-93A8-A98F0DEE56B9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5F66-F895-40C6-970D-6283B559AC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EDF6E-1BA4-4406-93A8-A98F0DEE56B9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5F66-F895-40C6-970D-6283B559AC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EDF6E-1BA4-4406-93A8-A98F0DEE56B9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5F66-F895-40C6-970D-6283B559AC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EDF6E-1BA4-4406-93A8-A98F0DEE56B9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5F66-F895-40C6-970D-6283B559AC7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82EDF6E-1BA4-4406-93A8-A98F0DEE56B9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02B5F66-F895-40C6-970D-6283B559AC7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212976"/>
            <a:ext cx="6512511" cy="1143000"/>
          </a:xfrm>
        </p:spPr>
        <p:txBody>
          <a:bodyPr/>
          <a:lstStyle/>
          <a:p>
            <a:pPr indent="238125"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Цели:</a:t>
            </a:r>
            <a:r>
              <a:rPr lang="ru-RU" sz="24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effectLst/>
                <a:latin typeface="Calibri"/>
                <a:ea typeface="Calibri"/>
                <a:cs typeface="Times New Roman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 </a:t>
            </a:r>
            <a:r>
              <a:rPr lang="ru-RU" sz="24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effectLst/>
                <a:latin typeface="Calibri"/>
                <a:ea typeface="Calibri"/>
                <a:cs typeface="Times New Roman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1. Обучать технологиям программирования.</a:t>
            </a:r>
            <a:r>
              <a:rPr lang="ru-RU" sz="24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effectLst/>
                <a:latin typeface="Calibri"/>
                <a:ea typeface="Calibri"/>
                <a:cs typeface="Times New Roman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2. Развивать логическое мышление.</a:t>
            </a:r>
            <a:r>
              <a:rPr lang="ru-RU" sz="24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effectLst/>
                <a:latin typeface="Calibri"/>
                <a:ea typeface="Calibri"/>
                <a:cs typeface="Times New Roman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3. Воспитывать познавательный интерес.</a:t>
            </a:r>
            <a:br>
              <a:rPr lang="ru-RU" sz="24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indent="238125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kern="1800" dirty="0">
                <a:solidFill>
                  <a:srgbClr val="000000"/>
                </a:solidFill>
                <a:latin typeface="Calibri"/>
                <a:ea typeface="Times New Roman"/>
                <a:cs typeface="Times New Roman"/>
              </a:rPr>
              <a:t>СТРУКТУРНОЕ, МОДУЛЬНОЕ, ОБЪЕКТНО-ОРИЕНТИРОВАННОЕ ПРОГРАММИРОВАНИЕ, ОБЛАЧНЫЕ ТЕХНОЛОГИИ.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0896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88640"/>
            <a:ext cx="835292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Технологии программирования реализуются с помощью </a:t>
            </a:r>
            <a:r>
              <a:rPr lang="ru-RU" sz="2400" b="1" i="1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систем программирования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, под которыми понимается комплекс средств, предназначенный для создания и эксплуатации программ на конкретном языке программирования.</a:t>
            </a:r>
            <a:endParaRPr lang="ru-RU" sz="24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Система программирования включает:</a:t>
            </a:r>
            <a:endParaRPr lang="ru-RU" sz="24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• входной язык программирования;</a:t>
            </a:r>
            <a:endParaRPr lang="ru-RU" sz="24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• редактор для написания и модификации текстов программ на алгоритмическом языке;</a:t>
            </a:r>
            <a:endParaRPr lang="ru-RU" sz="24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• транслятор с входного языка на язык машины;</a:t>
            </a:r>
            <a:endParaRPr lang="ru-RU" sz="24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• редактор связи;</a:t>
            </a:r>
            <a:endParaRPr lang="ru-RU" sz="24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• библиотеку стандартных подпрограмм;</a:t>
            </a:r>
            <a:endParaRPr lang="ru-RU" sz="24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• средства отладки.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41152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728261"/>
            <a:ext cx="8352928" cy="5613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Различные классы задач имеют свою специфику, и поэтому для своего решения требуют учета их особенностей, что достигается выбором соответствующего стиля и технологии программирования. Сегодня наиболее популярными являются следующие стили программирования:</a:t>
            </a:r>
            <a:endParaRPr lang="ru-RU" sz="24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1. Структурное.</a:t>
            </a:r>
            <a:endParaRPr lang="ru-RU" sz="24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2. Модульное.</a:t>
            </a:r>
            <a:endParaRPr lang="ru-RU" sz="24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3. Объектно-ориентированное.</a:t>
            </a:r>
            <a:endParaRPr lang="ru-RU" sz="24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en-US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4. Case –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технологии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 (Computer-aided software engineering).</a:t>
            </a:r>
            <a:endParaRPr lang="ru-RU" sz="24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5. Функциональное.</a:t>
            </a:r>
            <a:endParaRPr lang="ru-RU" sz="24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6. Логическое.</a:t>
            </a:r>
            <a:endParaRPr lang="ru-RU" sz="24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7. Интернет-программирование (</a:t>
            </a:r>
            <a:r>
              <a:rPr lang="ru-RU" sz="2400" dirty="0" err="1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web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-программирование).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70638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60648"/>
            <a:ext cx="8640960" cy="6338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Структурное программирование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В основе структурного программирования лежит представление программы в виде иерархической структуры блоков (фрагментов программы). Компьютерная программа, в этом случае состоит из базовых конструкций: последовательного исполнения, ветвления и циклов.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Базовые элементы программы оформляются как подпрограммы - процедуры или функции. В тексте основной программы, используется инструкция вызова требуемой подпрограммы. После ее исполнения, программа продолжает работу со следующей инструкции.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Разработка программы ведётся пошагово, методом «сверху вниз». Сначала пишется текст основной программы, в котором, вместо каждого связного логического фрагмента текста, вставляется вызов подпрограммы, которая будет выполнять этот фрагмент.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Структурное программирование иначе называют еще программированием без операторов безусловного перехода (GOTO). Неправильное, необдуманное, произвольное использование которых приводит к получению запутанных, плохо структурированных программ, которые практически невозможно понять.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r>
              <a:rPr lang="ru-RU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Следует отметить, что многие языки, например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Pascal</a:t>
            </a:r>
            <a:r>
              <a:rPr lang="ru-RU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, специально ориентированы на структурное программирование. </a:t>
            </a:r>
            <a:br>
              <a:rPr lang="ru-RU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0653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1061" y="265426"/>
            <a:ext cx="8568952" cy="659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Модульное программирование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Модульное программирование является фундаментом многих используемых сегодня технологий программирования, базирующихся на самодостаточных кодовых модулях.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Им не требуется внешняя поддержка, поэтому, как правило, они могут работать на различных аппаратных платформах и под различными операционными системами. Любую часть логической структуры модульной программы можно изменить, не вызывая изменений в остальных частях программы. Модуль характеризуются тем, что: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• на входе программный модуль получает определенный набор исходных данных, выполняет их содержательную обработку и возвращает один набор результатных данных;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• модуль в состоянии выполнить все предписанные ему операции (функциональная завершенность);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• результат работы программного модуля зависит только от исходных данных, но не зависит от работы других модулей (логическая независимость);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• обмен информацией между модулями должен быть по возможности минимизирован;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r>
              <a:rPr lang="ru-RU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• модуль должен быть обозримого размера и сложности. </a:t>
            </a:r>
            <a:br>
              <a:rPr lang="ru-RU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7775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60648"/>
            <a:ext cx="871296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Объектно-ориентированное программирование</a:t>
            </a:r>
            <a:endParaRPr lang="ru-RU" sz="24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Объединение специфических понятий языков программирования высокого уровня, таких как - тип данных, процедура, функция, запись и относящихся к одному определенному объекту алгоритма, заложило основу для возникновения объектно-ориентированного программирования. Его специфика заключается в рассмотрении данных в неразрывной связи с методами их обработки, что позволяет условно записать следующее: </a:t>
            </a:r>
            <a:b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</a:b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 </a:t>
            </a:r>
            <a:endParaRPr lang="ru-RU" sz="24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 algn="ctr">
              <a:lnSpc>
                <a:spcPct val="115000"/>
              </a:lnSpc>
              <a:spcAft>
                <a:spcPts val="0"/>
              </a:spcAft>
            </a:pPr>
            <a:r>
              <a:rPr lang="ru-RU" sz="2400" i="1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Объект = Данные + Операции</a:t>
            </a:r>
            <a:endParaRPr lang="ru-RU" sz="24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Такой подход позволяет программировать, не вдаваясь в отработку деталей программ, которые могут уточняться в процессе реализации программного продукта.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05631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784976" cy="5524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Объектно-ориентированное программирование представляет следующие преимущества:</a:t>
            </a:r>
            <a:endParaRPr lang="ru-RU" sz="20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20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• удобный и простой способ введения новых понятий, наиболее близких к понятиям реального мира;</a:t>
            </a:r>
            <a:endParaRPr lang="ru-RU" sz="20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• простая разработка компонент многократного применения;</a:t>
            </a:r>
            <a:endParaRPr lang="ru-RU" sz="20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• легкая модифицируемость (</a:t>
            </a:r>
            <a:r>
              <a:rPr lang="ru-RU" sz="2000" dirty="0" err="1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адаптируемость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) программ;</a:t>
            </a:r>
            <a:endParaRPr lang="ru-RU" sz="20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• локализация свойств и поведения объектов в одном месте.</a:t>
            </a:r>
            <a:endParaRPr lang="ru-RU" sz="20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20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Каждый объект характеризуется состоянием (свойства объекта) и возможностью выполнять некоторые действия (методы объекта).</a:t>
            </a:r>
            <a:endParaRPr lang="ru-RU" sz="2000" dirty="0" smtClean="0">
              <a:effectLst/>
              <a:latin typeface="Calibri"/>
              <a:ea typeface="Calibri"/>
              <a:cs typeface="Times New Roman"/>
            </a:endParaRPr>
          </a:p>
          <a:p>
            <a:r>
              <a:rPr lang="ru-RU" sz="2000" dirty="0" err="1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Объектно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 – ориентированное программирование обычно используется при разработке крупных программных комплексов коллективом программистов. Языками, поддерживающими данную технологию являются: C++, </a:t>
            </a:r>
            <a:r>
              <a:rPr lang="ru-RU" sz="2000" dirty="0" err="1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Java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, </a:t>
            </a:r>
            <a:r>
              <a:rPr lang="ru-RU" sz="2000" dirty="0" err="1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Delphi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 и многие другие. </a:t>
            </a:r>
            <a:br>
              <a:rPr lang="ru-RU" sz="20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72381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427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Облачные технологии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Облачные технологии – это технологии обработки данных, в которых компьютерные ресурсы предоставляются Интернет-пользователю как онлайн-сервис. Слово «облако» здесь присутствует как метафора, олицетворяющая сложную инфраструктуру, скрывающую за собой все технические детали.</a:t>
            </a:r>
            <a:endParaRPr lang="ru-RU" sz="20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Облачные технологии – это одна большая концепция, включающая в себя много разных понятий, предоставляющих услуги. Например, программное обеспечение, инфраструктура, платформа, данные, рабочее место и т.п. Зачем все это нужно? Самой главной функцией облачных технологий является удовлетворение потребностей пользователей, нуждающихся в удаленной обработке данных.</a:t>
            </a:r>
            <a:br>
              <a:rPr lang="ru-RU" sz="20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</a:br>
            <a:r>
              <a:rPr lang="ru-RU" sz="20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 </a:t>
            </a:r>
            <a:endParaRPr lang="ru-RU" sz="20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Чем облачные технологии могут помочь бизнесу?</a:t>
            </a:r>
            <a:endParaRPr lang="ru-RU" sz="20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000" i="1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Во-первых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, пользователю не нужно заботиться о производительности своего ПК, не нужно переживать о свободном месте на дисковом пространстве.</a:t>
            </a:r>
            <a:endParaRPr lang="ru-RU" sz="2000" dirty="0" smtClean="0">
              <a:effectLst/>
              <a:latin typeface="Calibri"/>
              <a:ea typeface="Calibri"/>
              <a:cs typeface="Times New Roman"/>
            </a:endParaRPr>
          </a:p>
          <a:p>
            <a:pPr indent="238125">
              <a:lnSpc>
                <a:spcPct val="115000"/>
              </a:lnSpc>
              <a:spcAft>
                <a:spcPts val="0"/>
              </a:spcAft>
            </a:pPr>
            <a:r>
              <a:rPr lang="ru-RU" sz="2000" i="1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Во-вторых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, пользователю не нужно тратиться полностью на весь нужный ему продукт. Он платит только за услугу, предоставленные возможности и только за конкретные функции.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74249044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</TotalTime>
  <Words>427</Words>
  <Application>Microsoft Office PowerPoint</Application>
  <PresentationFormat>Экран (4:3)</PresentationFormat>
  <Paragraphs>56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Цели:   1. Обучать технологиям программирования. 2. Развивать логическое мышление. 3. Воспитывать познавательный интерес.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alexandr44044</dc:creator>
  <cp:lastModifiedBy>alexandr44044</cp:lastModifiedBy>
  <cp:revision>2</cp:revision>
  <dcterms:created xsi:type="dcterms:W3CDTF">2014-10-02T10:00:43Z</dcterms:created>
  <dcterms:modified xsi:type="dcterms:W3CDTF">2014-10-02T14:34:23Z</dcterms:modified>
</cp:coreProperties>
</file>