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4" r:id="rId2"/>
    <p:sldId id="256" r:id="rId3"/>
    <p:sldId id="258" r:id="rId4"/>
    <p:sldId id="260" r:id="rId5"/>
    <p:sldId id="262" r:id="rId6"/>
    <p:sldId id="263" r:id="rId7"/>
    <p:sldId id="265" r:id="rId8"/>
    <p:sldId id="267" r:id="rId9"/>
    <p:sldId id="269" r:id="rId10"/>
    <p:sldId id="270" r:id="rId11"/>
    <p:sldId id="272" r:id="rId12"/>
    <p:sldId id="280" r:id="rId13"/>
    <p:sldId id="273" r:id="rId14"/>
    <p:sldId id="274" r:id="rId15"/>
    <p:sldId id="275" r:id="rId16"/>
    <p:sldId id="281" r:id="rId17"/>
    <p:sldId id="276" r:id="rId18"/>
    <p:sldId id="268" r:id="rId19"/>
    <p:sldId id="28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26.09.2014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26.09.2014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26.09.2014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1071546"/>
            <a:ext cx="8458200" cy="1470025"/>
          </a:xfrm>
        </p:spPr>
        <p:txBody>
          <a:bodyPr/>
          <a:lstStyle/>
          <a:p>
            <a:pPr algn="ctr"/>
            <a:r>
              <a:rPr lang="kk-KZ" dirty="0" smtClean="0"/>
              <a:t>Сыйлық.Кімге не сыйлау керек?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Гульмира\Desktop\338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471726"/>
            <a:ext cx="5715000" cy="43862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Гульмира\Desktop\5b12b1432cf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7929618" cy="61452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Гульмира\Desktop\9277a16f60fd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3714752"/>
            <a:ext cx="4435242" cy="2928934"/>
          </a:xfrm>
          <a:prstGeom prst="rect">
            <a:avLst/>
          </a:prstGeom>
          <a:noFill/>
        </p:spPr>
      </p:pic>
      <p:pic>
        <p:nvPicPr>
          <p:cNvPr id="8195" name="Picture 3" descr="C:\Users\Гульмира\Desktop\9436c891dc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57166"/>
            <a:ext cx="4124923" cy="3009905"/>
          </a:xfrm>
          <a:prstGeom prst="rect">
            <a:avLst/>
          </a:prstGeom>
          <a:noFill/>
        </p:spPr>
      </p:pic>
      <p:pic>
        <p:nvPicPr>
          <p:cNvPr id="8196" name="Picture 4" descr="C:\Users\Гульмира\Desktop\a7f450f21ab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857232"/>
            <a:ext cx="3538734" cy="30718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357166"/>
            <a:ext cx="8229600" cy="1066800"/>
          </a:xfrm>
        </p:spPr>
        <p:txBody>
          <a:bodyPr>
            <a:normAutofit/>
          </a:bodyPr>
          <a:lstStyle/>
          <a:p>
            <a:r>
              <a:rPr lang="kk-KZ" sz="3200" dirty="0" smtClean="0"/>
              <a:t>Сөздік(оқу,сөз тіркесі,сөйлем құру)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360114"/>
          </a:xfrm>
        </p:spPr>
        <p:txBody>
          <a:bodyPr>
            <a:normAutofit fontScale="92500" lnSpcReduction="20000"/>
          </a:bodyPr>
          <a:lstStyle/>
          <a:p>
            <a:r>
              <a:rPr lang="kk-KZ" dirty="0" smtClean="0"/>
              <a:t>р</a:t>
            </a:r>
            <a:r>
              <a:rPr lang="kk-KZ" dirty="0" smtClean="0"/>
              <a:t>енжімеу-не обижаться</a:t>
            </a:r>
          </a:p>
          <a:p>
            <a:r>
              <a:rPr lang="kk-KZ" dirty="0" smtClean="0"/>
              <a:t>к</a:t>
            </a:r>
            <a:r>
              <a:rPr lang="kk-KZ" dirty="0" smtClean="0"/>
              <a:t>үлімсіреу-улыбаться</a:t>
            </a:r>
          </a:p>
          <a:p>
            <a:r>
              <a:rPr lang="kk-KZ" dirty="0" smtClean="0"/>
              <a:t>т</a:t>
            </a:r>
            <a:r>
              <a:rPr lang="kk-KZ" dirty="0" smtClean="0"/>
              <a:t>иісті-обязан</a:t>
            </a:r>
          </a:p>
          <a:p>
            <a:r>
              <a:rPr lang="kk-KZ" dirty="0" smtClean="0"/>
              <a:t>п</a:t>
            </a:r>
            <a:r>
              <a:rPr lang="kk-KZ" dirty="0" smtClean="0"/>
              <a:t>айдалы-полезный</a:t>
            </a:r>
          </a:p>
          <a:p>
            <a:r>
              <a:rPr lang="kk-KZ" dirty="0" smtClean="0"/>
              <a:t>қ</a:t>
            </a:r>
            <a:r>
              <a:rPr lang="kk-KZ" dirty="0" smtClean="0"/>
              <a:t>айтып беру-возращать</a:t>
            </a:r>
          </a:p>
          <a:p>
            <a:r>
              <a:rPr lang="kk-KZ" dirty="0" smtClean="0"/>
              <a:t>ә</a:t>
            </a:r>
            <a:r>
              <a:rPr lang="kk-KZ" dirty="0" smtClean="0"/>
              <a:t>депсіздік-невоспитанность</a:t>
            </a:r>
          </a:p>
          <a:p>
            <a:r>
              <a:rPr lang="kk-KZ" dirty="0" smtClean="0"/>
              <a:t>м</a:t>
            </a:r>
            <a:r>
              <a:rPr lang="kk-KZ" dirty="0" smtClean="0"/>
              <a:t>үсін-скульптура,фигура</a:t>
            </a:r>
          </a:p>
          <a:p>
            <a:r>
              <a:rPr lang="kk-KZ" dirty="0" smtClean="0"/>
              <a:t>қ</a:t>
            </a:r>
            <a:r>
              <a:rPr lang="kk-KZ" dirty="0" smtClean="0"/>
              <a:t>олшатыр-зонт</a:t>
            </a:r>
          </a:p>
          <a:p>
            <a:r>
              <a:rPr lang="kk-KZ" dirty="0" smtClean="0"/>
              <a:t>г</a:t>
            </a:r>
            <a:r>
              <a:rPr lang="kk-KZ" dirty="0" smtClean="0"/>
              <a:t>үл шоғы-букет  цветов</a:t>
            </a:r>
          </a:p>
          <a:p>
            <a:r>
              <a:rPr lang="kk-KZ" dirty="0" smtClean="0"/>
              <a:t>ілтипат-благодарность</a:t>
            </a:r>
          </a:p>
          <a:p>
            <a:r>
              <a:rPr lang="kk-KZ" dirty="0" smtClean="0"/>
              <a:t>таңдау-выбирать</a:t>
            </a:r>
          </a:p>
          <a:p>
            <a:r>
              <a:rPr lang="kk-KZ" dirty="0" smtClean="0"/>
              <a:t>қ</a:t>
            </a:r>
            <a:r>
              <a:rPr lang="kk-KZ" dirty="0" smtClean="0"/>
              <a:t>ұрметпен-с уважением</a:t>
            </a:r>
          </a:p>
          <a:p>
            <a:r>
              <a:rPr lang="kk-KZ" dirty="0" smtClean="0"/>
              <a:t>қ</a:t>
            </a:r>
            <a:r>
              <a:rPr lang="kk-KZ" dirty="0" smtClean="0"/>
              <a:t>алау-желать </a:t>
            </a:r>
          </a:p>
          <a:p>
            <a:r>
              <a:rPr lang="kk-KZ" dirty="0" smtClean="0"/>
              <a:t>ж</a:t>
            </a:r>
            <a:r>
              <a:rPr lang="kk-KZ" dirty="0" smtClean="0"/>
              <a:t>ас кезінен-с детских лет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2-тапсырма 34  бет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249488"/>
          <a:ext cx="8229600" cy="2651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kk-KZ" sz="3600" b="1" i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Дұрыс</a:t>
                      </a:r>
                      <a:endParaRPr lang="ru-RU" sz="3600" b="1" i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3600" b="1" i="1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Бұрыс</a:t>
                      </a:r>
                      <a:endParaRPr lang="ru-RU" sz="3600" b="1" i="1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kk-KZ" dirty="0" smtClean="0"/>
                    </a:p>
                    <a:p>
                      <a:endParaRPr lang="kk-KZ" dirty="0" smtClean="0"/>
                    </a:p>
                    <a:p>
                      <a:endParaRPr lang="kk-KZ" dirty="0" smtClean="0"/>
                    </a:p>
                    <a:p>
                      <a:endParaRPr lang="kk-KZ" dirty="0" smtClean="0"/>
                    </a:p>
                    <a:p>
                      <a:endParaRPr lang="kk-KZ" dirty="0" smtClean="0"/>
                    </a:p>
                    <a:p>
                      <a:endParaRPr lang="kk-KZ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kk-KZ" sz="2800" b="1" i="1" dirty="0" smtClean="0"/>
              <a:t>Фонетикалық талдау:</a:t>
            </a:r>
            <a:endParaRPr lang="ru-RU" sz="28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k-KZ" sz="6000" dirty="0" smtClean="0"/>
              <a:t>1-топ сурет,</a:t>
            </a:r>
          </a:p>
          <a:p>
            <a:r>
              <a:rPr lang="kk-KZ" sz="6000" dirty="0" smtClean="0"/>
              <a:t>2-топ кәмпит,</a:t>
            </a:r>
          </a:p>
          <a:p>
            <a:r>
              <a:rPr lang="kk-KZ" sz="6000" dirty="0" smtClean="0"/>
              <a:t>3-топ  кітап.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Зат есімді септеу: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k-KZ" sz="5400" dirty="0" smtClean="0"/>
              <a:t>1 топ:көйлек,</a:t>
            </a:r>
          </a:p>
          <a:p>
            <a:r>
              <a:rPr lang="kk-KZ" sz="5400" dirty="0" smtClean="0"/>
              <a:t>2 топ:мүсін,</a:t>
            </a:r>
          </a:p>
          <a:p>
            <a:r>
              <a:rPr lang="kk-KZ" sz="5400" dirty="0" smtClean="0"/>
              <a:t>3 топ:телефон.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1-тапсырма 35 бет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249424"/>
            <a:ext cx="8472518" cy="4325112"/>
          </a:xfrm>
        </p:spPr>
        <p:txBody>
          <a:bodyPr/>
          <a:lstStyle/>
          <a:p>
            <a:r>
              <a:rPr lang="kk-KZ" dirty="0" smtClean="0"/>
              <a:t>Сыйлау,құрметтеу,қадірлеу,ардақтау,қасиеттеу,қастерлеу.</a:t>
            </a:r>
          </a:p>
          <a:p>
            <a:r>
              <a:rPr lang="kk-KZ" dirty="0" smtClean="0"/>
              <a:t>Сұлу,әдемі,әсем,көркем,көрнекті,ажарлы.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>
                <a:solidFill>
                  <a:srgbClr val="FF0000"/>
                </a:solidFill>
              </a:rPr>
              <a:t>Тақтамен жұмыс</a:t>
            </a:r>
            <a:r>
              <a:rPr lang="kk-KZ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kk-KZ" sz="4400" dirty="0" smtClean="0"/>
              <a:t>Тұйық етістікті септеу</a:t>
            </a:r>
          </a:p>
          <a:p>
            <a:r>
              <a:rPr lang="kk-KZ" sz="5400" b="1" i="1" dirty="0" smtClean="0">
                <a:solidFill>
                  <a:srgbClr val="0070C0"/>
                </a:solidFill>
              </a:rPr>
              <a:t>Бару,оқу,жазу,сызу</a:t>
            </a:r>
            <a:endParaRPr lang="ru-RU" sz="5400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928670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kk-KZ" dirty="0" smtClean="0"/>
              <a:t/>
            </a:r>
            <a:br>
              <a:rPr lang="kk-KZ" dirty="0" smtClean="0"/>
            </a:br>
            <a:r>
              <a:rPr lang="kk-KZ" dirty="0" smtClean="0"/>
              <a:t/>
            </a:r>
            <a:br>
              <a:rPr lang="kk-KZ" dirty="0" smtClean="0"/>
            </a:br>
            <a:r>
              <a:rPr lang="kk-KZ" dirty="0" smtClean="0"/>
              <a:t/>
            </a:r>
            <a:br>
              <a:rPr lang="kk-KZ" dirty="0" smtClean="0"/>
            </a:br>
            <a:r>
              <a:rPr lang="kk-KZ" dirty="0" smtClean="0"/>
              <a:t/>
            </a:r>
            <a:br>
              <a:rPr lang="kk-KZ" dirty="0" smtClean="0"/>
            </a:br>
            <a:r>
              <a:rPr lang="kk-KZ" dirty="0" smtClean="0"/>
              <a:t/>
            </a:r>
            <a:br>
              <a:rPr lang="kk-KZ" dirty="0" smtClean="0"/>
            </a:br>
            <a:r>
              <a:rPr lang="kk-KZ" dirty="0" smtClean="0"/>
              <a:t/>
            </a:r>
            <a:br>
              <a:rPr lang="kk-KZ" dirty="0" smtClean="0"/>
            </a:br>
            <a:r>
              <a:rPr lang="kk-KZ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 жолды өлең</a:t>
            </a:r>
            <a:br>
              <a:rPr lang="kk-KZ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dirty="0" smtClean="0"/>
              <a:t/>
            </a:r>
            <a:br>
              <a:rPr lang="kk-KZ" dirty="0" smtClean="0"/>
            </a:br>
            <a:r>
              <a:rPr lang="kk-KZ" dirty="0" smtClean="0"/>
              <a:t/>
            </a:r>
            <a:br>
              <a:rPr lang="kk-KZ" dirty="0" smtClean="0"/>
            </a:br>
            <a:r>
              <a:rPr lang="kk-KZ" dirty="0" smtClean="0"/>
              <a:t>1.зат есім</a:t>
            </a:r>
            <a:br>
              <a:rPr lang="kk-KZ" dirty="0" smtClean="0"/>
            </a:br>
            <a:r>
              <a:rPr lang="kk-KZ" dirty="0" smtClean="0"/>
              <a:t>2.екі сын есім</a:t>
            </a:r>
            <a:br>
              <a:rPr lang="kk-KZ" dirty="0" smtClean="0"/>
            </a:br>
            <a:r>
              <a:rPr lang="kk-KZ" dirty="0" smtClean="0"/>
              <a:t>3.үш етістік</a:t>
            </a:r>
            <a:br>
              <a:rPr lang="kk-KZ" dirty="0" smtClean="0"/>
            </a:br>
            <a:r>
              <a:rPr lang="kk-KZ" dirty="0" smtClean="0"/>
              <a:t>4.сөйлем</a:t>
            </a:r>
            <a:br>
              <a:rPr lang="kk-KZ" dirty="0" smtClean="0"/>
            </a:br>
            <a:r>
              <a:rPr lang="kk-KZ" dirty="0" smtClean="0"/>
              <a:t>5.синоним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Үй жұмысы: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k-KZ" sz="4400" dirty="0" smtClean="0"/>
              <a:t>4-тапсырма 36 бет.</a:t>
            </a:r>
          </a:p>
          <a:p>
            <a:r>
              <a:rPr lang="kk-KZ" sz="4400" dirty="0" smtClean="0"/>
              <a:t>Нәтиже сабаққа дайындалу.</a:t>
            </a:r>
            <a:endParaRPr lang="ru-RU" sz="4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Гульмира\Desktop\0fcd5785ba304373a892c23fe1b0c7e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Гүл шоғы</a:t>
            </a:r>
            <a:endParaRPr lang="ru-RU" dirty="0"/>
          </a:p>
        </p:txBody>
      </p:sp>
      <p:pic>
        <p:nvPicPr>
          <p:cNvPr id="4" name="Picture 2" descr="C:\Users\Гульмира\Desktop\104895422_3d4a91e7f359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819650" y="1857375"/>
            <a:ext cx="4324350" cy="4324350"/>
          </a:xfrm>
          <a:prstGeom prst="rect">
            <a:avLst/>
          </a:prstGeom>
          <a:noFill/>
        </p:spPr>
      </p:pic>
      <p:pic>
        <p:nvPicPr>
          <p:cNvPr id="5" name="Picture 2" descr="C:\Users\Гульмира\Desktop\53992e62c5065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7158" y="2786058"/>
            <a:ext cx="3511550" cy="3511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Фарфорлы мүсін</a:t>
            </a:r>
            <a:endParaRPr lang="ru-RU" dirty="0"/>
          </a:p>
        </p:txBody>
      </p:sp>
      <p:pic>
        <p:nvPicPr>
          <p:cNvPr id="3074" name="Picture 2" descr="C:\Users\Гульмира\Desktop\0_5f3d5_2b13244f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3571876"/>
            <a:ext cx="4466557" cy="3026092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071538" y="2643182"/>
            <a:ext cx="7615262" cy="3931354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Көйлек және бижутерия</a:t>
            </a:r>
            <a:endParaRPr lang="ru-RU" dirty="0"/>
          </a:p>
        </p:txBody>
      </p:sp>
      <p:pic>
        <p:nvPicPr>
          <p:cNvPr id="6147" name="Picture 3" descr="C:\Users\Гульмира\Desktop\901085_V26L64K3VKPFWTA5QH461K6DNNFFMN_perfect-date-dresses-22_H164048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2214554"/>
            <a:ext cx="3171825" cy="3619492"/>
          </a:xfrm>
          <a:prstGeom prst="rect">
            <a:avLst/>
          </a:prstGeom>
          <a:noFill/>
        </p:spPr>
      </p:pic>
      <p:pic>
        <p:nvPicPr>
          <p:cNvPr id="5" name="Picture 2" descr="C:\Users\Гульмира\Desktop\127454074249002304621a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09825" y="2928934"/>
            <a:ext cx="3644904" cy="3644904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қолшатыр</a:t>
            </a:r>
            <a:endParaRPr lang="ru-RU" dirty="0"/>
          </a:p>
        </p:txBody>
      </p:sp>
      <p:pic>
        <p:nvPicPr>
          <p:cNvPr id="7170" name="Picture 2" descr="C:\Users\Гульмира\Desktop\b74e685bd36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929190" y="2143116"/>
            <a:ext cx="3086100" cy="3395666"/>
          </a:xfrm>
          <a:prstGeom prst="rect">
            <a:avLst/>
          </a:prstGeom>
          <a:noFill/>
        </p:spPr>
      </p:pic>
      <p:pic>
        <p:nvPicPr>
          <p:cNvPr id="7171" name="Picture 3" descr="C:\Users\Гульмира\Desktop\1264784657_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714620"/>
            <a:ext cx="3309944" cy="33099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Гульмира\Desktop\105413883_fdbd3cd60f63ebe9505bb7e0310a73d2_80408ba23ac4c9764ed780d96263d8ea_135698292784_800px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357430"/>
            <a:ext cx="8929717" cy="4216408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Гульмира\Desktop\0a108241e67a108c4ead1a088ff77b1c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1071546"/>
            <a:ext cx="7143800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Гульмира\Desktop\59020_original_en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071786"/>
            <a:ext cx="3786214" cy="3786214"/>
          </a:xfrm>
          <a:prstGeom prst="rect">
            <a:avLst/>
          </a:prstGeom>
          <a:noFill/>
        </p:spPr>
      </p:pic>
      <p:pic>
        <p:nvPicPr>
          <p:cNvPr id="5123" name="Picture 3" descr="C:\Users\Гульмира\Desktop\619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642918"/>
            <a:ext cx="2792092" cy="3071810"/>
          </a:xfrm>
          <a:prstGeom prst="rect">
            <a:avLst/>
          </a:prstGeom>
          <a:noFill/>
        </p:spPr>
      </p:pic>
      <p:pic>
        <p:nvPicPr>
          <p:cNvPr id="5124" name="Picture 4" descr="C:\Users\Гульмира\Desktop\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500042"/>
            <a:ext cx="5442462" cy="2581282"/>
          </a:xfrm>
          <a:prstGeom prst="rect">
            <a:avLst/>
          </a:prstGeom>
          <a:noFill/>
        </p:spPr>
      </p:pic>
      <p:pic>
        <p:nvPicPr>
          <p:cNvPr id="7" name="Picture 2" descr="C:\Users\Гульмира\Desktop\136082208192600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3929066"/>
            <a:ext cx="3870035" cy="25018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80</TotalTime>
  <Words>94</Words>
  <PresentationFormat>Экран (4:3)</PresentationFormat>
  <Paragraphs>46</Paragraphs>
  <Slides>19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Городская</vt:lpstr>
      <vt:lpstr>Сыйлық.Кімге не сыйлау керек?</vt:lpstr>
      <vt:lpstr>Слайд 2</vt:lpstr>
      <vt:lpstr>Гүл шоғы</vt:lpstr>
      <vt:lpstr>Фарфорлы мүсін</vt:lpstr>
      <vt:lpstr>Көйлек және бижутерия</vt:lpstr>
      <vt:lpstr>қолшатыр</vt:lpstr>
      <vt:lpstr>Слайд 7</vt:lpstr>
      <vt:lpstr>Слайд 8</vt:lpstr>
      <vt:lpstr>Слайд 9</vt:lpstr>
      <vt:lpstr>Слайд 10</vt:lpstr>
      <vt:lpstr>Слайд 11</vt:lpstr>
      <vt:lpstr>Сөздік(оқу,сөз тіркесі,сөйлем құру)</vt:lpstr>
      <vt:lpstr>2-тапсырма 34  бет</vt:lpstr>
      <vt:lpstr>Фонетикалық талдау:</vt:lpstr>
      <vt:lpstr>Зат есімді септеу:</vt:lpstr>
      <vt:lpstr>1-тапсырма 35 бет</vt:lpstr>
      <vt:lpstr>Тақтамен жұмыс:</vt:lpstr>
      <vt:lpstr>      5 жолды өлең   1.зат есім 2.екі сын есім 3.үш етістік 4.сөйлем 5.синоним</vt:lpstr>
      <vt:lpstr>Үй жұмысы: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Гульмира</dc:creator>
  <cp:lastModifiedBy>Гульмира</cp:lastModifiedBy>
  <cp:revision>10</cp:revision>
  <dcterms:created xsi:type="dcterms:W3CDTF">2014-09-25T17:46:22Z</dcterms:created>
  <dcterms:modified xsi:type="dcterms:W3CDTF">2014-09-25T19:18:14Z</dcterms:modified>
</cp:coreProperties>
</file>