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7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05A708-5E42-4778-BBDD-FBEE4FB0A5CB}" type="doc">
      <dgm:prSet loTypeId="urn:microsoft.com/office/officeart/2005/8/layout/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B6A455E1-60FF-40D9-82FF-31A952998524}">
      <dgm:prSet phldrT="[Текст]" custT="1"/>
      <dgm:spPr/>
      <dgm:t>
        <a:bodyPr/>
        <a:lstStyle/>
        <a:p>
          <a:r>
            <a:rPr lang="ru-RU" sz="4000" dirty="0" smtClean="0"/>
            <a:t>Каган</a:t>
          </a:r>
          <a:endParaRPr lang="ru-RU" sz="4000" dirty="0"/>
        </a:p>
      </dgm:t>
    </dgm:pt>
    <dgm:pt modelId="{96B669F6-1E7D-48F7-A631-408FBD2034ED}" type="parTrans" cxnId="{19B39DC0-2A17-4ABF-AC5F-E535E741B230}">
      <dgm:prSet/>
      <dgm:spPr/>
      <dgm:t>
        <a:bodyPr/>
        <a:lstStyle/>
        <a:p>
          <a:endParaRPr lang="ru-RU"/>
        </a:p>
      </dgm:t>
    </dgm:pt>
    <dgm:pt modelId="{1CE0EB3F-D42F-47D6-8413-C0527CCBCB1F}" type="sibTrans" cxnId="{19B39DC0-2A17-4ABF-AC5F-E535E741B230}">
      <dgm:prSet/>
      <dgm:spPr/>
      <dgm:t>
        <a:bodyPr/>
        <a:lstStyle/>
        <a:p>
          <a:endParaRPr lang="ru-RU"/>
        </a:p>
      </dgm:t>
    </dgm:pt>
    <dgm:pt modelId="{D0E51F1B-AE82-4372-B451-302C792C289A}">
      <dgm:prSet custT="1"/>
      <dgm:spPr/>
      <dgm:t>
        <a:bodyPr/>
        <a:lstStyle/>
        <a:p>
          <a:r>
            <a:rPr lang="ru-RU" sz="2000" b="1" dirty="0" err="1" smtClean="0"/>
            <a:t>Джабгу-вождь</a:t>
          </a:r>
          <a:r>
            <a:rPr lang="ru-RU" sz="2000" b="1" dirty="0" smtClean="0"/>
            <a:t> нескольких групп племен (малый каган)</a:t>
          </a:r>
          <a:endParaRPr lang="ru-RU" sz="2000" dirty="0"/>
        </a:p>
      </dgm:t>
    </dgm:pt>
    <dgm:pt modelId="{29071ADC-E9A7-460C-AC53-8590179D4182}" type="parTrans" cxnId="{CCAF95EE-9C55-4E60-8D9B-DF6AF5879318}">
      <dgm:prSet/>
      <dgm:spPr/>
      <dgm:t>
        <a:bodyPr/>
        <a:lstStyle/>
        <a:p>
          <a:endParaRPr lang="ru-RU"/>
        </a:p>
      </dgm:t>
    </dgm:pt>
    <dgm:pt modelId="{EF264B6B-D2C9-425D-9813-2BCE232B491C}" type="sibTrans" cxnId="{CCAF95EE-9C55-4E60-8D9B-DF6AF5879318}">
      <dgm:prSet/>
      <dgm:spPr/>
      <dgm:t>
        <a:bodyPr/>
        <a:lstStyle/>
        <a:p>
          <a:endParaRPr lang="ru-RU"/>
        </a:p>
      </dgm:t>
    </dgm:pt>
    <dgm:pt modelId="{A6AEB7AC-6476-4DFB-85B8-5351849F1A48}">
      <dgm:prSet custT="1"/>
      <dgm:spPr/>
      <dgm:t>
        <a:bodyPr/>
        <a:lstStyle/>
        <a:p>
          <a:r>
            <a:rPr lang="ru-RU" sz="2500" dirty="0" smtClean="0"/>
            <a:t>Племенная знать (</a:t>
          </a:r>
          <a:r>
            <a:rPr lang="ru-RU" sz="2000" dirty="0" err="1" smtClean="0"/>
            <a:t>Шад-тутик</a:t>
          </a:r>
          <a:r>
            <a:rPr lang="ru-RU" sz="2000" dirty="0" smtClean="0"/>
            <a:t> – </a:t>
          </a:r>
        </a:p>
        <a:p>
          <a:r>
            <a:rPr lang="ru-RU" sz="2000" dirty="0" smtClean="0"/>
            <a:t>вождь племен)</a:t>
          </a:r>
          <a:endParaRPr lang="ru-RU" sz="2000" dirty="0"/>
        </a:p>
      </dgm:t>
    </dgm:pt>
    <dgm:pt modelId="{B6B2E89D-3895-4398-9B95-75A307C68E97}" type="parTrans" cxnId="{B27F889D-C023-4DF1-9D5D-682B3A12C5A9}">
      <dgm:prSet/>
      <dgm:spPr/>
      <dgm:t>
        <a:bodyPr/>
        <a:lstStyle/>
        <a:p>
          <a:endParaRPr lang="ru-RU"/>
        </a:p>
      </dgm:t>
    </dgm:pt>
    <dgm:pt modelId="{BAAD1D12-6312-4814-ABC7-8547FB39E020}" type="sibTrans" cxnId="{B27F889D-C023-4DF1-9D5D-682B3A12C5A9}">
      <dgm:prSet/>
      <dgm:spPr/>
      <dgm:t>
        <a:bodyPr/>
        <a:lstStyle/>
        <a:p>
          <a:endParaRPr lang="ru-RU"/>
        </a:p>
      </dgm:t>
    </dgm:pt>
    <dgm:pt modelId="{4910A2C6-A108-4CFB-8E5B-D6B949395FD7}">
      <dgm:prSet custT="1"/>
      <dgm:spPr/>
      <dgm:t>
        <a:bodyPr/>
        <a:lstStyle/>
        <a:p>
          <a:r>
            <a:rPr lang="ru-RU" sz="2000" dirty="0" smtClean="0"/>
            <a:t>управители 11наследственныхуделов</a:t>
          </a:r>
          <a:endParaRPr lang="ru-RU" sz="2000" dirty="0"/>
        </a:p>
      </dgm:t>
    </dgm:pt>
    <dgm:pt modelId="{04B2242E-F364-4338-A08C-8D73023DC0BC}" type="parTrans" cxnId="{7D2B4CF6-604D-40F6-A62B-355AB29CAE14}">
      <dgm:prSet/>
      <dgm:spPr/>
    </dgm:pt>
    <dgm:pt modelId="{BBB2333B-5570-43A8-AC5B-579B5638AC0B}" type="sibTrans" cxnId="{7D2B4CF6-604D-40F6-A62B-355AB29CAE14}">
      <dgm:prSet/>
      <dgm:spPr/>
    </dgm:pt>
    <dgm:pt modelId="{949AF5C2-0AAC-45FA-B607-0FC9CE84BFE2}" type="pres">
      <dgm:prSet presAssocID="{0305A708-5E42-4778-BBDD-FBEE4FB0A5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5AD8F5-577D-42FB-BA9F-F3063570EF85}" type="pres">
      <dgm:prSet presAssocID="{B6A455E1-60FF-40D9-82FF-31A952998524}" presName="parentLin" presStyleCnt="0"/>
      <dgm:spPr/>
    </dgm:pt>
    <dgm:pt modelId="{FB78727C-51AF-4AF3-8D78-E10D894BFC00}" type="pres">
      <dgm:prSet presAssocID="{B6A455E1-60FF-40D9-82FF-31A95299852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96175FD-0D7D-44A3-B4C1-7F8CC0E3022F}" type="pres">
      <dgm:prSet presAssocID="{B6A455E1-60FF-40D9-82FF-31A95299852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BEFB0-BD72-435A-88E6-5543E538DAE9}" type="pres">
      <dgm:prSet presAssocID="{B6A455E1-60FF-40D9-82FF-31A952998524}" presName="negativeSpace" presStyleCnt="0"/>
      <dgm:spPr/>
    </dgm:pt>
    <dgm:pt modelId="{FC7D3FFA-3241-4720-A8E2-F86DDA3852C2}" type="pres">
      <dgm:prSet presAssocID="{B6A455E1-60FF-40D9-82FF-31A952998524}" presName="childText" presStyleLbl="conFgAcc1" presStyleIdx="0" presStyleCnt="3">
        <dgm:presLayoutVars>
          <dgm:bulletEnabled val="1"/>
        </dgm:presLayoutVars>
      </dgm:prSet>
      <dgm:spPr/>
    </dgm:pt>
    <dgm:pt modelId="{83C3121A-8B9D-49F4-9D4F-EBA4E7C4ADA5}" type="pres">
      <dgm:prSet presAssocID="{1CE0EB3F-D42F-47D6-8413-C0527CCBCB1F}" presName="spaceBetweenRectangles" presStyleCnt="0"/>
      <dgm:spPr/>
    </dgm:pt>
    <dgm:pt modelId="{60E7D763-994D-467B-B6DE-4C55DD56C1E6}" type="pres">
      <dgm:prSet presAssocID="{D0E51F1B-AE82-4372-B451-302C792C289A}" presName="parentLin" presStyleCnt="0"/>
      <dgm:spPr/>
    </dgm:pt>
    <dgm:pt modelId="{D4B6901D-FB92-494B-A776-3300729E350D}" type="pres">
      <dgm:prSet presAssocID="{D0E51F1B-AE82-4372-B451-302C792C289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7ACA685-2BD2-467E-B547-06FDC97E3079}" type="pres">
      <dgm:prSet presAssocID="{D0E51F1B-AE82-4372-B451-302C792C289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C02E6-C713-4A61-B930-6D0415FE1A39}" type="pres">
      <dgm:prSet presAssocID="{D0E51F1B-AE82-4372-B451-302C792C289A}" presName="negativeSpace" presStyleCnt="0"/>
      <dgm:spPr/>
    </dgm:pt>
    <dgm:pt modelId="{058757D5-A63D-4C74-8197-616D757A1875}" type="pres">
      <dgm:prSet presAssocID="{D0E51F1B-AE82-4372-B451-302C792C289A}" presName="childText" presStyleLbl="conFgAcc1" presStyleIdx="1" presStyleCnt="3">
        <dgm:presLayoutVars>
          <dgm:bulletEnabled val="1"/>
        </dgm:presLayoutVars>
      </dgm:prSet>
      <dgm:spPr/>
    </dgm:pt>
    <dgm:pt modelId="{E6CDB5A9-66F6-4122-8D0B-FEC8F177A49E}" type="pres">
      <dgm:prSet presAssocID="{EF264B6B-D2C9-425D-9813-2BCE232B491C}" presName="spaceBetweenRectangles" presStyleCnt="0"/>
      <dgm:spPr/>
    </dgm:pt>
    <dgm:pt modelId="{56EC3987-FB81-4D93-B91D-21CC41D9117D}" type="pres">
      <dgm:prSet presAssocID="{A6AEB7AC-6476-4DFB-85B8-5351849F1A48}" presName="parentLin" presStyleCnt="0"/>
      <dgm:spPr/>
    </dgm:pt>
    <dgm:pt modelId="{4BA0B30B-54D6-4853-BE57-81487ACD833A}" type="pres">
      <dgm:prSet presAssocID="{A6AEB7AC-6476-4DFB-85B8-5351849F1A4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702A72C-EF70-4791-87F1-CAFF72361E49}" type="pres">
      <dgm:prSet presAssocID="{A6AEB7AC-6476-4DFB-85B8-5351849F1A4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FD5AA-2B1A-4349-BAF7-FC399C60C7E4}" type="pres">
      <dgm:prSet presAssocID="{A6AEB7AC-6476-4DFB-85B8-5351849F1A48}" presName="negativeSpace" presStyleCnt="0"/>
      <dgm:spPr/>
    </dgm:pt>
    <dgm:pt modelId="{824D5BFA-AF8C-4F8A-B95F-08B3CA2D26F6}" type="pres">
      <dgm:prSet presAssocID="{A6AEB7AC-6476-4DFB-85B8-5351849F1A48}" presName="childText" presStyleLbl="conFgAcc1" presStyleIdx="2" presStyleCnt="3" custLinFactNeighborX="-39" custLinFactNeighborY="4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84C129-C5BA-4F8D-B310-DE6912A31E22}" type="presOf" srcId="{4910A2C6-A108-4CFB-8E5B-D6B949395FD7}" destId="{824D5BFA-AF8C-4F8A-B95F-08B3CA2D26F6}" srcOrd="0" destOrd="0" presId="urn:microsoft.com/office/officeart/2005/8/layout/list1"/>
    <dgm:cxn modelId="{E57B4FE0-16DD-4D27-86DB-FE84D56B4234}" type="presOf" srcId="{B6A455E1-60FF-40D9-82FF-31A952998524}" destId="{596175FD-0D7D-44A3-B4C1-7F8CC0E3022F}" srcOrd="1" destOrd="0" presId="urn:microsoft.com/office/officeart/2005/8/layout/list1"/>
    <dgm:cxn modelId="{1E2BA34A-F30D-4619-8D2B-3A4479FD9457}" type="presOf" srcId="{0305A708-5E42-4778-BBDD-FBEE4FB0A5CB}" destId="{949AF5C2-0AAC-45FA-B607-0FC9CE84BFE2}" srcOrd="0" destOrd="0" presId="urn:microsoft.com/office/officeart/2005/8/layout/list1"/>
    <dgm:cxn modelId="{7D2B4CF6-604D-40F6-A62B-355AB29CAE14}" srcId="{A6AEB7AC-6476-4DFB-85B8-5351849F1A48}" destId="{4910A2C6-A108-4CFB-8E5B-D6B949395FD7}" srcOrd="0" destOrd="0" parTransId="{04B2242E-F364-4338-A08C-8D73023DC0BC}" sibTransId="{BBB2333B-5570-43A8-AC5B-579B5638AC0B}"/>
    <dgm:cxn modelId="{ECA3293F-695C-4087-96CE-09CDF4454264}" type="presOf" srcId="{D0E51F1B-AE82-4372-B451-302C792C289A}" destId="{97ACA685-2BD2-467E-B547-06FDC97E3079}" srcOrd="1" destOrd="0" presId="urn:microsoft.com/office/officeart/2005/8/layout/list1"/>
    <dgm:cxn modelId="{B27F889D-C023-4DF1-9D5D-682B3A12C5A9}" srcId="{0305A708-5E42-4778-BBDD-FBEE4FB0A5CB}" destId="{A6AEB7AC-6476-4DFB-85B8-5351849F1A48}" srcOrd="2" destOrd="0" parTransId="{B6B2E89D-3895-4398-9B95-75A307C68E97}" sibTransId="{BAAD1D12-6312-4814-ABC7-8547FB39E020}"/>
    <dgm:cxn modelId="{19B39DC0-2A17-4ABF-AC5F-E535E741B230}" srcId="{0305A708-5E42-4778-BBDD-FBEE4FB0A5CB}" destId="{B6A455E1-60FF-40D9-82FF-31A952998524}" srcOrd="0" destOrd="0" parTransId="{96B669F6-1E7D-48F7-A631-408FBD2034ED}" sibTransId="{1CE0EB3F-D42F-47D6-8413-C0527CCBCB1F}"/>
    <dgm:cxn modelId="{3E88A22F-FAB8-4016-9178-2477F7E49A8E}" type="presOf" srcId="{A6AEB7AC-6476-4DFB-85B8-5351849F1A48}" destId="{4BA0B30B-54D6-4853-BE57-81487ACD833A}" srcOrd="0" destOrd="0" presId="urn:microsoft.com/office/officeart/2005/8/layout/list1"/>
    <dgm:cxn modelId="{CCAF95EE-9C55-4E60-8D9B-DF6AF5879318}" srcId="{0305A708-5E42-4778-BBDD-FBEE4FB0A5CB}" destId="{D0E51F1B-AE82-4372-B451-302C792C289A}" srcOrd="1" destOrd="0" parTransId="{29071ADC-E9A7-460C-AC53-8590179D4182}" sibTransId="{EF264B6B-D2C9-425D-9813-2BCE232B491C}"/>
    <dgm:cxn modelId="{66AED047-D7E6-4B3C-BDD9-A66689F339C1}" type="presOf" srcId="{D0E51F1B-AE82-4372-B451-302C792C289A}" destId="{D4B6901D-FB92-494B-A776-3300729E350D}" srcOrd="0" destOrd="0" presId="urn:microsoft.com/office/officeart/2005/8/layout/list1"/>
    <dgm:cxn modelId="{A105A81E-FE07-43EA-B2A1-D7201031C19B}" type="presOf" srcId="{B6A455E1-60FF-40D9-82FF-31A952998524}" destId="{FB78727C-51AF-4AF3-8D78-E10D894BFC00}" srcOrd="0" destOrd="0" presId="urn:microsoft.com/office/officeart/2005/8/layout/list1"/>
    <dgm:cxn modelId="{0F6DE746-2864-4B3F-B151-E12345236608}" type="presOf" srcId="{A6AEB7AC-6476-4DFB-85B8-5351849F1A48}" destId="{7702A72C-EF70-4791-87F1-CAFF72361E49}" srcOrd="1" destOrd="0" presId="urn:microsoft.com/office/officeart/2005/8/layout/list1"/>
    <dgm:cxn modelId="{8FE0B35F-EE99-4233-8F38-2312116F7F84}" type="presParOf" srcId="{949AF5C2-0AAC-45FA-B607-0FC9CE84BFE2}" destId="{2B5AD8F5-577D-42FB-BA9F-F3063570EF85}" srcOrd="0" destOrd="0" presId="urn:microsoft.com/office/officeart/2005/8/layout/list1"/>
    <dgm:cxn modelId="{91D373A1-45C5-4462-8EE4-1EC0DE2357AE}" type="presParOf" srcId="{2B5AD8F5-577D-42FB-BA9F-F3063570EF85}" destId="{FB78727C-51AF-4AF3-8D78-E10D894BFC00}" srcOrd="0" destOrd="0" presId="urn:microsoft.com/office/officeart/2005/8/layout/list1"/>
    <dgm:cxn modelId="{B532B482-3D58-4C29-98A1-212E963379B6}" type="presParOf" srcId="{2B5AD8F5-577D-42FB-BA9F-F3063570EF85}" destId="{596175FD-0D7D-44A3-B4C1-7F8CC0E3022F}" srcOrd="1" destOrd="0" presId="urn:microsoft.com/office/officeart/2005/8/layout/list1"/>
    <dgm:cxn modelId="{2A80E54D-08B1-4F7C-8E9A-1BA4E5055D10}" type="presParOf" srcId="{949AF5C2-0AAC-45FA-B607-0FC9CE84BFE2}" destId="{F19BEFB0-BD72-435A-88E6-5543E538DAE9}" srcOrd="1" destOrd="0" presId="urn:microsoft.com/office/officeart/2005/8/layout/list1"/>
    <dgm:cxn modelId="{535FDB23-52AE-4B0E-933B-C2324CC449D3}" type="presParOf" srcId="{949AF5C2-0AAC-45FA-B607-0FC9CE84BFE2}" destId="{FC7D3FFA-3241-4720-A8E2-F86DDA3852C2}" srcOrd="2" destOrd="0" presId="urn:microsoft.com/office/officeart/2005/8/layout/list1"/>
    <dgm:cxn modelId="{FCBC9AD2-BCED-427C-B7AE-4A70C602FA31}" type="presParOf" srcId="{949AF5C2-0AAC-45FA-B607-0FC9CE84BFE2}" destId="{83C3121A-8B9D-49F4-9D4F-EBA4E7C4ADA5}" srcOrd="3" destOrd="0" presId="urn:microsoft.com/office/officeart/2005/8/layout/list1"/>
    <dgm:cxn modelId="{5FBE3208-7BFE-4AED-A5DF-8685B29AEFE5}" type="presParOf" srcId="{949AF5C2-0AAC-45FA-B607-0FC9CE84BFE2}" destId="{60E7D763-994D-467B-B6DE-4C55DD56C1E6}" srcOrd="4" destOrd="0" presId="urn:microsoft.com/office/officeart/2005/8/layout/list1"/>
    <dgm:cxn modelId="{D45DFE55-F776-4C2E-8400-026588056368}" type="presParOf" srcId="{60E7D763-994D-467B-B6DE-4C55DD56C1E6}" destId="{D4B6901D-FB92-494B-A776-3300729E350D}" srcOrd="0" destOrd="0" presId="urn:microsoft.com/office/officeart/2005/8/layout/list1"/>
    <dgm:cxn modelId="{CA37CBC5-7EC9-458D-BE81-45CCB3787C0F}" type="presParOf" srcId="{60E7D763-994D-467B-B6DE-4C55DD56C1E6}" destId="{97ACA685-2BD2-467E-B547-06FDC97E3079}" srcOrd="1" destOrd="0" presId="urn:microsoft.com/office/officeart/2005/8/layout/list1"/>
    <dgm:cxn modelId="{55605340-A68B-4C5F-A9A6-DA9C0EFFD0FB}" type="presParOf" srcId="{949AF5C2-0AAC-45FA-B607-0FC9CE84BFE2}" destId="{B12C02E6-C713-4A61-B930-6D0415FE1A39}" srcOrd="5" destOrd="0" presId="urn:microsoft.com/office/officeart/2005/8/layout/list1"/>
    <dgm:cxn modelId="{0D741F67-5E13-44AC-8B57-85F85821A0FC}" type="presParOf" srcId="{949AF5C2-0AAC-45FA-B607-0FC9CE84BFE2}" destId="{058757D5-A63D-4C74-8197-616D757A1875}" srcOrd="6" destOrd="0" presId="urn:microsoft.com/office/officeart/2005/8/layout/list1"/>
    <dgm:cxn modelId="{D75205BB-975C-40FE-B885-8BE7265ACFE2}" type="presParOf" srcId="{949AF5C2-0AAC-45FA-B607-0FC9CE84BFE2}" destId="{E6CDB5A9-66F6-4122-8D0B-FEC8F177A49E}" srcOrd="7" destOrd="0" presId="urn:microsoft.com/office/officeart/2005/8/layout/list1"/>
    <dgm:cxn modelId="{9A794706-7EF3-4256-B329-F9C6352421A6}" type="presParOf" srcId="{949AF5C2-0AAC-45FA-B607-0FC9CE84BFE2}" destId="{56EC3987-FB81-4D93-B91D-21CC41D9117D}" srcOrd="8" destOrd="0" presId="urn:microsoft.com/office/officeart/2005/8/layout/list1"/>
    <dgm:cxn modelId="{574A65FA-865F-41F2-A757-26362EFFE9C6}" type="presParOf" srcId="{56EC3987-FB81-4D93-B91D-21CC41D9117D}" destId="{4BA0B30B-54D6-4853-BE57-81487ACD833A}" srcOrd="0" destOrd="0" presId="urn:microsoft.com/office/officeart/2005/8/layout/list1"/>
    <dgm:cxn modelId="{ED5AF7CF-3B0F-46B5-840D-B3292DDE5DA7}" type="presParOf" srcId="{56EC3987-FB81-4D93-B91D-21CC41D9117D}" destId="{7702A72C-EF70-4791-87F1-CAFF72361E49}" srcOrd="1" destOrd="0" presId="urn:microsoft.com/office/officeart/2005/8/layout/list1"/>
    <dgm:cxn modelId="{D4BDC024-B736-4BF1-B6BC-E121C27CBF49}" type="presParOf" srcId="{949AF5C2-0AAC-45FA-B607-0FC9CE84BFE2}" destId="{554FD5AA-2B1A-4349-BAF7-FC399C60C7E4}" srcOrd="9" destOrd="0" presId="urn:microsoft.com/office/officeart/2005/8/layout/list1"/>
    <dgm:cxn modelId="{2A1E061C-944F-4938-8D46-3A1A869647C4}" type="presParOf" srcId="{949AF5C2-0AAC-45FA-B607-0FC9CE84BFE2}" destId="{824D5BFA-AF8C-4F8A-B95F-08B3CA2D26F6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71C4F8-BAB3-4100-B56D-A88128749343}" type="datetimeFigureOut">
              <a:rPr lang="ru-RU" smtClean="0"/>
              <a:pPr/>
              <a:t>22.09.2014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1EF59B-2461-4910-87D7-53021A981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КИМАКСКИЙ КАГАНАТ </a:t>
            </a:r>
            <a:br>
              <a:rPr lang="ru-RU" dirty="0" smtClean="0"/>
            </a:br>
            <a:r>
              <a:rPr lang="ru-RU" sz="2200" dirty="0" smtClean="0"/>
              <a:t>(конец </a:t>
            </a:r>
            <a:r>
              <a:rPr lang="en-US" sz="2200" dirty="0" smtClean="0"/>
              <a:t>IX</a:t>
            </a:r>
            <a:r>
              <a:rPr lang="ru-RU" sz="2200" dirty="0" smtClean="0"/>
              <a:t> начало </a:t>
            </a:r>
            <a:r>
              <a:rPr lang="en-US" sz="2200" dirty="0" smtClean="0"/>
              <a:t>XI</a:t>
            </a:r>
            <a:r>
              <a:rPr lang="ru-RU" sz="2200" dirty="0" smtClean="0"/>
              <a:t> вв.)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История средневекового Казахстана 7 класс</a:t>
            </a:r>
          </a:p>
          <a:p>
            <a:r>
              <a:rPr lang="ru-RU" dirty="0" smtClean="0"/>
              <a:t>2014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Советники верховного правителя </a:t>
            </a:r>
            <a:r>
              <a:rPr lang="ru-RU" sz="3200" b="1" dirty="0" err="1"/>
              <a:t>Огузского</a:t>
            </a:r>
            <a:r>
              <a:rPr lang="ru-RU" sz="3200" b="1" dirty="0"/>
              <a:t> государства - </a:t>
            </a:r>
            <a:r>
              <a:rPr lang="ru-RU" sz="3200" b="1" dirty="0" err="1"/>
              <a:t>джабгу</a:t>
            </a:r>
            <a:r>
              <a:rPr lang="ru-RU" sz="3200" b="1" dirty="0"/>
              <a:t>, носили </a:t>
            </a:r>
            <a:r>
              <a:rPr lang="ru-RU" sz="3200" b="1" dirty="0" err="1" smtClean="0"/>
              <a:t>титул</a:t>
            </a:r>
            <a:r>
              <a:rPr lang="ru-RU" sz="3200" dirty="0" err="1" smtClean="0"/>
              <a:t>____________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786182" y="2643182"/>
            <a:ext cx="31341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кюль</a:t>
            </a:r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еркин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В 965 году между </a:t>
            </a:r>
            <a:r>
              <a:rPr lang="ru-RU" sz="3200" dirty="0" err="1"/>
              <a:t>огузским</a:t>
            </a:r>
            <a:r>
              <a:rPr lang="ru-RU" sz="3200" dirty="0"/>
              <a:t> </a:t>
            </a:r>
            <a:r>
              <a:rPr lang="ru-RU" sz="3200" dirty="0" err="1"/>
              <a:t>джабгу</a:t>
            </a:r>
            <a:r>
              <a:rPr lang="ru-RU" sz="3200" dirty="0"/>
              <a:t> и киевским князем  был заключен военный  союз, направленный </a:t>
            </a:r>
            <a:r>
              <a:rPr lang="ru-RU" sz="3200" dirty="0" err="1" smtClean="0"/>
              <a:t>против___________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357422" y="3071810"/>
            <a:ext cx="1677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хазар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285720" y="1714488"/>
            <a:ext cx="85725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err="1" smtClean="0"/>
              <a:t>Огузское</a:t>
            </a:r>
            <a:r>
              <a:rPr lang="ru-RU" sz="3200" dirty="0" smtClean="0"/>
              <a:t> </a:t>
            </a:r>
            <a:r>
              <a:rPr lang="ru-RU" sz="3200" dirty="0"/>
              <a:t>государство, окончательно пало под </a:t>
            </a:r>
            <a:r>
              <a:rPr lang="ru-RU" sz="3200" dirty="0" err="1" smtClean="0"/>
              <a:t>ударами______________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929058" y="2143116"/>
            <a:ext cx="502092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кипчакских</a:t>
            </a:r>
            <a:r>
              <a:rPr lang="ru-RU" sz="3200" b="1" dirty="0" smtClean="0">
                <a:solidFill>
                  <a:schemeClr val="accent2"/>
                </a:solidFill>
              </a:rPr>
              <a:t> племён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0376" y="-1145626"/>
            <a:ext cx="6857999" cy="914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с текстом:</a:t>
            </a:r>
          </a:p>
          <a:p>
            <a:r>
              <a:rPr lang="ru-RU" dirty="0" err="1" smtClean="0"/>
              <a:t>Стр</a:t>
            </a:r>
            <a:r>
              <a:rPr lang="ru-RU" dirty="0" smtClean="0"/>
              <a:t> 29 п.1 чтение с пометками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14950"/>
            <a:ext cx="8355360" cy="571504"/>
          </a:xfrm>
        </p:spPr>
        <p:txBody>
          <a:bodyPr>
            <a:normAutofit fontScale="90000"/>
          </a:bodyPr>
          <a:lstStyle/>
          <a:p>
            <a:r>
              <a:rPr lang="ru-RU" sz="2000" dirty="0" err="1" smtClean="0">
                <a:solidFill>
                  <a:srgbClr val="7030A0"/>
                </a:solidFill>
              </a:rPr>
              <a:t>Эймур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имак</a:t>
            </a:r>
            <a:r>
              <a:rPr lang="ru-RU" sz="2000" dirty="0" smtClean="0">
                <a:solidFill>
                  <a:srgbClr val="7030A0"/>
                </a:solidFill>
              </a:rPr>
              <a:t>, татар, кыпчак , </a:t>
            </a:r>
            <a:r>
              <a:rPr lang="ru-RU" sz="2000" dirty="0" err="1" smtClean="0">
                <a:solidFill>
                  <a:srgbClr val="7030A0"/>
                </a:solidFill>
              </a:rPr>
              <a:t>баяндур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ланиказ</a:t>
            </a:r>
            <a:r>
              <a:rPr lang="ru-RU" sz="2000" dirty="0" smtClean="0">
                <a:solidFill>
                  <a:srgbClr val="7030A0"/>
                </a:solidFill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</a:rPr>
              <a:t>аджлар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4" cy="483717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45891"/>
                <a:gridCol w="2045891"/>
                <a:gridCol w="2045891"/>
                <a:gridCol w="204589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Название государства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Временные рамки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территория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Причины распада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/>
                        <a:t>Кимакский</a:t>
                      </a:r>
                      <a:r>
                        <a:rPr lang="ru-RU" sz="2000" dirty="0"/>
                        <a:t> каганат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конец </a:t>
                      </a:r>
                      <a:r>
                        <a:rPr lang="ru-RU" sz="2000" dirty="0">
                          <a:sym typeface="Symbol"/>
                        </a:rPr>
                        <a:t></a:t>
                      </a:r>
                      <a:r>
                        <a:rPr lang="ru-RU" sz="2000" dirty="0"/>
                        <a:t>Х – начало Х</a:t>
                      </a:r>
                      <a:r>
                        <a:rPr lang="ru-RU" sz="2000" dirty="0">
                          <a:sym typeface="Symbol"/>
                        </a:rPr>
                        <a:t></a:t>
                      </a:r>
                      <a:r>
                        <a:rPr lang="ru-RU" sz="2000" dirty="0"/>
                        <a:t> вв.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Северо-Восточный, Центральный Казахстан. Столица – г. </a:t>
                      </a:r>
                      <a:r>
                        <a:rPr lang="ru-RU" sz="2000" dirty="0" err="1"/>
                        <a:t>Имакия</a:t>
                      </a:r>
                      <a:r>
                        <a:rPr lang="ru-RU" sz="2000" dirty="0"/>
                        <a:t> и г. </a:t>
                      </a:r>
                      <a:r>
                        <a:rPr lang="ru-RU" sz="2000" dirty="0" err="1"/>
                        <a:t>Карантия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 smtClean="0"/>
                        <a:t>Междоусобная </a:t>
                      </a:r>
                      <a:r>
                        <a:rPr lang="ru-RU" sz="2000" dirty="0"/>
                        <a:t>борьба вождей племен за власть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2000" dirty="0" smtClean="0"/>
                        <a:t>Нападения </a:t>
                      </a:r>
                      <a:r>
                        <a:rPr lang="ru-RU" sz="2000" dirty="0" err="1" smtClean="0"/>
                        <a:t>тюркоя-зычных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кочевых племен </a:t>
                      </a:r>
                      <a:r>
                        <a:rPr lang="ru-RU" sz="2000" dirty="0" err="1" smtClean="0"/>
                        <a:t>Централь-ной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Азии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2. Общественный строй каганата.</a:t>
            </a:r>
          </a:p>
          <a:p>
            <a:r>
              <a:rPr lang="ru-RU" dirty="0" err="1" smtClean="0"/>
              <a:t>Стр</a:t>
            </a:r>
            <a:r>
              <a:rPr lang="ru-RU" dirty="0" smtClean="0"/>
              <a:t> 29 п.2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Народ из племен: </a:t>
            </a:r>
            <a:r>
              <a:rPr lang="ru-RU" sz="2800" dirty="0" err="1" smtClean="0">
                <a:solidFill>
                  <a:srgbClr val="7030A0"/>
                </a:solidFill>
              </a:rPr>
              <a:t>эймур</a:t>
            </a:r>
            <a:r>
              <a:rPr lang="ru-RU" sz="2800" dirty="0" smtClean="0">
                <a:solidFill>
                  <a:srgbClr val="7030A0"/>
                </a:solidFill>
              </a:rPr>
              <a:t>, </a:t>
            </a:r>
            <a:r>
              <a:rPr lang="ru-RU" sz="2800" dirty="0" err="1" smtClean="0">
                <a:solidFill>
                  <a:srgbClr val="7030A0"/>
                </a:solidFill>
              </a:rPr>
              <a:t>баяндур</a:t>
            </a:r>
            <a:r>
              <a:rPr lang="ru-RU" sz="2800" dirty="0" smtClean="0">
                <a:solidFill>
                  <a:srgbClr val="7030A0"/>
                </a:solidFill>
              </a:rPr>
              <a:t>, татар, </a:t>
            </a:r>
            <a:r>
              <a:rPr lang="ru-RU" sz="2800" dirty="0" err="1" smtClean="0">
                <a:solidFill>
                  <a:srgbClr val="7030A0"/>
                </a:solidFill>
              </a:rPr>
              <a:t>ланиказ</a:t>
            </a:r>
            <a:r>
              <a:rPr lang="ru-RU" sz="2800" dirty="0" smtClean="0">
                <a:solidFill>
                  <a:srgbClr val="7030A0"/>
                </a:solidFill>
              </a:rPr>
              <a:t>, азы, </a:t>
            </a:r>
            <a:r>
              <a:rPr lang="ru-RU" sz="2800" dirty="0" err="1" smtClean="0">
                <a:solidFill>
                  <a:srgbClr val="7030A0"/>
                </a:solidFill>
              </a:rPr>
              <a:t>кимаков</a:t>
            </a:r>
            <a:r>
              <a:rPr lang="ru-RU" sz="2800" dirty="0" smtClean="0">
                <a:solidFill>
                  <a:srgbClr val="7030A0"/>
                </a:solidFill>
              </a:rPr>
              <a:t>, кыпчаков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Хозяйство каганата.</a:t>
            </a:r>
          </a:p>
          <a:p>
            <a:r>
              <a:rPr lang="ru-RU" dirty="0" smtClean="0"/>
              <a:t>Стр. 30</a:t>
            </a:r>
          </a:p>
          <a:p>
            <a:r>
              <a:rPr lang="ru-RU" dirty="0" smtClean="0"/>
              <a:t>Задания по тексту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Ремёсла </a:t>
            </a:r>
          </a:p>
          <a:p>
            <a:pPr>
              <a:buNone/>
            </a:pPr>
            <a:r>
              <a:rPr lang="ru-RU" dirty="0" smtClean="0"/>
              <a:t>Домашние промыслы: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Кошмы</a:t>
            </a:r>
          </a:p>
          <a:p>
            <a:r>
              <a:rPr lang="ru-RU" dirty="0" smtClean="0"/>
              <a:t>Арканы</a:t>
            </a:r>
          </a:p>
          <a:p>
            <a:r>
              <a:rPr lang="ru-RU" dirty="0" err="1" smtClean="0"/>
              <a:t>Когены</a:t>
            </a:r>
            <a:r>
              <a:rPr lang="ru-RU" dirty="0" smtClean="0"/>
              <a:t> (</a:t>
            </a:r>
            <a:r>
              <a:rPr lang="ru-RU" sz="2000" dirty="0" smtClean="0"/>
              <a:t>привязь для ягнят</a:t>
            </a:r>
            <a:r>
              <a:rPr lang="ru-RU" dirty="0" smtClean="0"/>
              <a:t>)</a:t>
            </a:r>
          </a:p>
          <a:p>
            <a:r>
              <a:rPr lang="ru-RU" dirty="0" smtClean="0"/>
              <a:t>Буйда (</a:t>
            </a:r>
            <a:r>
              <a:rPr lang="ru-RU" sz="2000" dirty="0" smtClean="0"/>
              <a:t>верёвки для привязи верблюдов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Шылбыры</a:t>
            </a:r>
            <a:r>
              <a:rPr lang="ru-RU" dirty="0" smtClean="0"/>
              <a:t> (</a:t>
            </a:r>
            <a:r>
              <a:rPr lang="ru-RU" sz="2000" dirty="0" smtClean="0"/>
              <a:t>верёвки для </a:t>
            </a:r>
            <a:r>
              <a:rPr lang="ru-RU" sz="2000" dirty="0" smtClean="0"/>
              <a:t>привязи лошадей)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0376" y="-1145626"/>
            <a:ext cx="6857999" cy="914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/>
              <a:t>д</a:t>
            </a:r>
            <a:r>
              <a:rPr lang="ru-RU" sz="2400" dirty="0" smtClean="0"/>
              <a:t>/</a:t>
            </a:r>
            <a:r>
              <a:rPr lang="ru-RU" sz="2400" dirty="0" err="1" smtClean="0"/>
              <a:t>з</a:t>
            </a:r>
            <a:r>
              <a:rPr lang="ru-RU" sz="2400" dirty="0" smtClean="0"/>
              <a:t> § 7 (</a:t>
            </a:r>
            <a:r>
              <a:rPr lang="ru-RU" sz="2400" dirty="0" err="1" smtClean="0"/>
              <a:t>чит</a:t>
            </a:r>
            <a:r>
              <a:rPr lang="ru-RU" sz="2400" dirty="0" smtClean="0"/>
              <a:t>. отв. на </a:t>
            </a:r>
            <a:r>
              <a:rPr lang="ru-RU" sz="2400" dirty="0" err="1" smtClean="0"/>
              <a:t>вопр</a:t>
            </a:r>
            <a:r>
              <a:rPr lang="ru-RU" sz="2400" dirty="0" smtClean="0"/>
              <a:t>), кроссворд.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u="sng" dirty="0" smtClean="0"/>
              <a:t>Духовная культура </a:t>
            </a:r>
            <a:r>
              <a:rPr lang="ru-RU" u="sng" dirty="0" err="1" smtClean="0"/>
              <a:t>кимаков</a:t>
            </a:r>
            <a:endParaRPr lang="ru-RU" u="sng" dirty="0" smtClean="0"/>
          </a:p>
          <a:p>
            <a:r>
              <a:rPr lang="ru-RU" dirty="0" smtClean="0"/>
              <a:t>Культ </a:t>
            </a:r>
            <a:r>
              <a:rPr lang="ru-RU" dirty="0" err="1" smtClean="0"/>
              <a:t>Тенгри</a:t>
            </a:r>
            <a:endParaRPr lang="ru-RU" dirty="0" smtClean="0"/>
          </a:p>
          <a:p>
            <a:r>
              <a:rPr lang="ru-RU" dirty="0" smtClean="0"/>
              <a:t>Культ предков</a:t>
            </a:r>
          </a:p>
          <a:p>
            <a:r>
              <a:rPr lang="ru-RU" dirty="0" smtClean="0"/>
              <a:t>Поклонение </a:t>
            </a:r>
            <a:r>
              <a:rPr lang="ru-RU" dirty="0" err="1" smtClean="0"/>
              <a:t>огню,солнцу</a:t>
            </a:r>
            <a:r>
              <a:rPr lang="ru-RU" dirty="0" smtClean="0"/>
              <a:t>, звёздам, рекам, горам, вера в существование загробной жизни.</a:t>
            </a:r>
          </a:p>
          <a:p>
            <a:r>
              <a:rPr lang="ru-RU" dirty="0" smtClean="0"/>
              <a:t>С Х века среди  знати распространяется ислам.</a:t>
            </a:r>
          </a:p>
          <a:p>
            <a:r>
              <a:rPr lang="ru-RU" dirty="0" smtClean="0"/>
              <a:t>О наличии у </a:t>
            </a:r>
            <a:r>
              <a:rPr lang="ru-RU" dirty="0" err="1" smtClean="0"/>
              <a:t>кимаков</a:t>
            </a:r>
            <a:r>
              <a:rPr lang="ru-RU" dirty="0" smtClean="0"/>
              <a:t> письменности свидетельствует арабский путешественник Абу </a:t>
            </a:r>
            <a:r>
              <a:rPr lang="ru-RU" dirty="0" err="1" smtClean="0"/>
              <a:t>Дулафа</a:t>
            </a:r>
            <a:r>
              <a:rPr lang="ru-RU" dirty="0" smtClean="0"/>
              <a:t> (</a:t>
            </a:r>
            <a:r>
              <a:rPr lang="ru-RU" dirty="0" err="1" smtClean="0"/>
              <a:t>Хв</a:t>
            </a:r>
            <a:r>
              <a:rPr lang="ru-RU" dirty="0" smtClean="0"/>
              <a:t>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sz="3200" b="1" dirty="0" smtClean="0"/>
              <a:t>План изучения новой темы.</a:t>
            </a:r>
            <a:endParaRPr lang="ru-RU" sz="3200" dirty="0" smtClean="0"/>
          </a:p>
          <a:p>
            <a:pPr lvl="0">
              <a:buNone/>
            </a:pPr>
            <a:r>
              <a:rPr lang="ru-RU" sz="3200" dirty="0" smtClean="0"/>
              <a:t>1. Территория и население </a:t>
            </a:r>
            <a:r>
              <a:rPr lang="ru-RU" sz="3200" dirty="0" err="1" smtClean="0"/>
              <a:t>Кимакского</a:t>
            </a:r>
            <a:r>
              <a:rPr lang="ru-RU" sz="3200" dirty="0" smtClean="0"/>
              <a:t> государства.</a:t>
            </a:r>
          </a:p>
          <a:p>
            <a:pPr lvl="0">
              <a:buNone/>
            </a:pPr>
            <a:r>
              <a:rPr lang="ru-RU" sz="3200" dirty="0" smtClean="0"/>
              <a:t>2. Общественное устройство.</a:t>
            </a:r>
          </a:p>
          <a:p>
            <a:pPr lvl="0">
              <a:buNone/>
            </a:pPr>
            <a:r>
              <a:rPr lang="ru-RU" sz="3200" dirty="0" smtClean="0"/>
              <a:t>3. Политическое положение и    причины распада.</a:t>
            </a:r>
          </a:p>
          <a:p>
            <a:pPr lvl="0">
              <a:buNone/>
            </a:pPr>
            <a:r>
              <a:rPr lang="ru-RU" sz="3200" dirty="0" smtClean="0"/>
              <a:t>4. Хозяйство.</a:t>
            </a:r>
          </a:p>
          <a:p>
            <a:pPr>
              <a:buNone/>
            </a:pPr>
            <a:r>
              <a:rPr lang="ru-RU" sz="3200" dirty="0" smtClean="0"/>
              <a:t>5. Культура </a:t>
            </a:r>
            <a:r>
              <a:rPr lang="ru-RU" sz="3200" dirty="0" err="1" smtClean="0"/>
              <a:t>кимаков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err="1"/>
              <a:t>Огузское</a:t>
            </a:r>
            <a:r>
              <a:rPr lang="ru-RU" sz="3200" dirty="0"/>
              <a:t> государство было создано в среднем и нижнем течении Сырдарьи </a:t>
            </a:r>
            <a:r>
              <a:rPr lang="ru-RU" sz="3200" dirty="0" err="1" smtClean="0"/>
              <a:t>в_____________________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000364" y="2643182"/>
            <a:ext cx="61798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конце  IX - </a:t>
            </a:r>
            <a:r>
              <a:rPr lang="ru-RU" sz="3200" b="1" dirty="0">
                <a:solidFill>
                  <a:schemeClr val="accent2"/>
                </a:solidFill>
              </a:rPr>
              <a:t>начале X вв. 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Столица </a:t>
            </a:r>
            <a:r>
              <a:rPr lang="ru-RU" sz="3200" dirty="0" err="1"/>
              <a:t>Огузского</a:t>
            </a:r>
            <a:r>
              <a:rPr lang="ru-RU" sz="3200" dirty="0"/>
              <a:t> государства город </a:t>
            </a:r>
            <a:r>
              <a:rPr lang="ru-RU" sz="3200" dirty="0" smtClean="0"/>
              <a:t>____________.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571736" y="2143116"/>
            <a:ext cx="25234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Янгикент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В конце IX- </a:t>
            </a:r>
            <a:r>
              <a:rPr lang="ru-RU" sz="3200" dirty="0" err="1"/>
              <a:t>нач</a:t>
            </a:r>
            <a:r>
              <a:rPr lang="ru-RU" sz="3200" dirty="0"/>
              <a:t>. X вв. в среднем и нижнем течении Сырдарьи было </a:t>
            </a:r>
            <a:r>
              <a:rPr lang="ru-RU" sz="3200" dirty="0" err="1" smtClean="0"/>
              <a:t>создано______________________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571736" y="2643182"/>
            <a:ext cx="55018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Огузское</a:t>
            </a:r>
            <a:r>
              <a:rPr lang="ru-RU" sz="3200" b="1" dirty="0" smtClean="0">
                <a:solidFill>
                  <a:schemeClr val="accent2"/>
                </a:solidFill>
              </a:rPr>
              <a:t> государство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42968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/>
              <a:t>Огузы вместе с другими тюркскими племенами расселялись в </a:t>
            </a:r>
            <a:r>
              <a:rPr lang="ru-RU" sz="3200" dirty="0" err="1"/>
              <a:t>Жетысу</a:t>
            </a:r>
            <a:r>
              <a:rPr lang="ru-RU" sz="3200" dirty="0"/>
              <a:t>, но были вытеснены в Сырдарьинский </a:t>
            </a:r>
            <a:r>
              <a:rPr lang="ru-RU" sz="3200" dirty="0" err="1" smtClean="0"/>
              <a:t>регион____________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2214546" y="3071810"/>
            <a:ext cx="29081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карлуками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Верховный правитель </a:t>
            </a:r>
            <a:r>
              <a:rPr lang="ru-RU" sz="3200" b="1" dirty="0" err="1"/>
              <a:t>Огузского</a:t>
            </a:r>
            <a:r>
              <a:rPr lang="ru-RU" sz="3200" b="1" dirty="0"/>
              <a:t> государства носил титул</a:t>
            </a:r>
          </a:p>
          <a:p>
            <a:r>
              <a:rPr lang="ru-RU" sz="3200" dirty="0" smtClean="0"/>
              <a:t>____________.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000100" y="2643182"/>
            <a:ext cx="20649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джабгу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457170" y="5129215"/>
            <a:ext cx="184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dirty="0">
              <a:solidFill>
                <a:schemeClr val="accent2"/>
              </a:solidFill>
              <a:latin typeface="Verdana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0034" y="1714488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smtClean="0"/>
              <a:t>В </a:t>
            </a:r>
            <a:r>
              <a:rPr lang="ru-RU" sz="3200" dirty="0" err="1"/>
              <a:t>огузском</a:t>
            </a:r>
            <a:r>
              <a:rPr lang="ru-RU" sz="3200" dirty="0"/>
              <a:t> обществе важную роль играли военачальники, которые носили титул </a:t>
            </a:r>
            <a:r>
              <a:rPr lang="ru-RU" sz="3200" dirty="0" smtClean="0"/>
              <a:t>____________. </a:t>
            </a:r>
            <a:endParaRPr lang="ru-RU" sz="3200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786182" y="2643182"/>
            <a:ext cx="22461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 err="1" smtClean="0">
                <a:solidFill>
                  <a:schemeClr val="accent2"/>
                </a:solidFill>
              </a:rPr>
              <a:t>сюбаши</a:t>
            </a:r>
            <a:endParaRPr lang="ru-RU" sz="3200" dirty="0" smtClean="0">
              <a:solidFill>
                <a:schemeClr val="accent2"/>
              </a:solidFill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3071802" y="571480"/>
            <a:ext cx="3167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Проверь себя</a:t>
            </a:r>
            <a:r>
              <a:rPr lang="ru-RU" sz="2800" b="1" dirty="0" smtClean="0">
                <a:solidFill>
                  <a:schemeClr val="accent2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/>
      <p:bldP spid="266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6a654e764c7e9a208da9ca5cccc7dfbc33fa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</TotalTime>
  <Words>407</Words>
  <Application>Microsoft Office PowerPoint</Application>
  <PresentationFormat>Экран (4:3)</PresentationFormat>
  <Paragraphs>78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КИМАКСКИЙ КАГАНАТ  (конец IX начало XI вв.)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Эймур, имак, татар, кыпчак , баяндур, ланиказ, аджлар</vt:lpstr>
      <vt:lpstr>Слайд 16</vt:lpstr>
      <vt:lpstr>Народ из племен: эймур, баяндур, татар, ланиказ, азы, кимаков, кыпчаков </vt:lpstr>
      <vt:lpstr>Слайд 18</vt:lpstr>
      <vt:lpstr>Слайд 19</vt:lpstr>
      <vt:lpstr>д/з § 7 (чит. отв. на вопр), кроссворд.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13</cp:revision>
  <dcterms:created xsi:type="dcterms:W3CDTF">2014-09-22T16:28:55Z</dcterms:created>
  <dcterms:modified xsi:type="dcterms:W3CDTF">2014-09-22T19:15:08Z</dcterms:modified>
</cp:coreProperties>
</file>