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2" r:id="rId2"/>
    <p:sldId id="256" r:id="rId3"/>
    <p:sldId id="258" r:id="rId4"/>
    <p:sldId id="263" r:id="rId5"/>
    <p:sldId id="267" r:id="rId6"/>
    <p:sldId id="269" r:id="rId7"/>
    <p:sldId id="261" r:id="rId8"/>
    <p:sldId id="264" r:id="rId9"/>
    <p:sldId id="260" r:id="rId10"/>
    <p:sldId id="265" r:id="rId11"/>
    <p:sldId id="273" r:id="rId12"/>
    <p:sldId id="274" r:id="rId13"/>
    <p:sldId id="275" r:id="rId14"/>
    <p:sldId id="271" r:id="rId15"/>
    <p:sldId id="276" r:id="rId16"/>
    <p:sldId id="270" r:id="rId17"/>
    <p:sldId id="279" r:id="rId18"/>
    <p:sldId id="278" r:id="rId19"/>
    <p:sldId id="272" r:id="rId20"/>
    <p:sldId id="281" r:id="rId21"/>
    <p:sldId id="283" r:id="rId22"/>
    <p:sldId id="284" r:id="rId23"/>
    <p:sldId id="285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  <a:srgbClr val="510F3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07" autoAdjust="0"/>
  </p:normalViewPr>
  <p:slideViewPr>
    <p:cSldViewPr>
      <p:cViewPr varScale="1">
        <p:scale>
          <a:sx n="84" d="100"/>
          <a:sy n="84" d="100"/>
        </p:scale>
        <p:origin x="-15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256332-A89C-4832-9D18-0DB577B07D8E}" type="datetimeFigureOut">
              <a:rPr lang="ru-RU" smtClean="0"/>
              <a:pPr/>
              <a:t>28.09.2014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EBCE5-77D4-4828-87A7-B5E2D45DE3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EBCE5-77D4-4828-87A7-B5E2D45DE37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:\ДОКУМЕНТЫ\Нурсулу\Образец\фондар\blue-sky-nature-1440x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331639" y="1556792"/>
            <a:ext cx="6984777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Қызықты қазақ тілі</a:t>
            </a:r>
            <a:r>
              <a:rPr lang="ru-RU" sz="8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 </a:t>
            </a:r>
            <a:r>
              <a:rPr lang="ru-RU" sz="80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әлемі</a:t>
            </a:r>
            <a:endParaRPr lang="ru-RU" sz="80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1027" name="Picture 3" descr="D:\ДОКУМЕНТЫ\Нурсулу\Образец\мелкие животные\198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4725144"/>
            <a:ext cx="2696974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D:\ДОКУМЕНТЫ\Нурсулу\Образец\фондар\blue-sky-nature-1440x90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313"/>
            <a:ext cx="9144000" cy="6858001"/>
          </a:xfrm>
          <a:prstGeom prst="rect">
            <a:avLst/>
          </a:prstGeom>
          <a:noFill/>
        </p:spPr>
      </p:pic>
      <p:pic>
        <p:nvPicPr>
          <p:cNvPr id="7170" name="Picture 2" descr="D:\ДОКУМЕНТЫ\Нурсулу\Образец\фондар\f513b1b152b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15416"/>
            <a:ext cx="9144000" cy="73152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132800"/>
            <a:ext cx="8064896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66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топ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60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1.Қалам,</a:t>
            </a:r>
            <a:r>
              <a:rPr lang="kk-KZ" sz="60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кітап</a:t>
            </a:r>
            <a:r>
              <a:rPr kumimoji="0" lang="kk-KZ" sz="60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kk-KZ" sz="60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60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дәптер, сызғыш,</a:t>
            </a:r>
            <a:endParaRPr kumimoji="0" lang="kk-KZ" sz="60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kk-KZ" sz="60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</a:t>
            </a:r>
            <a:r>
              <a:rPr lang="kk-KZ" sz="60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айық, өшіргіш</a:t>
            </a:r>
            <a:endParaRPr kumimoji="0" lang="ru-RU" sz="60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32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ДОКУМЕНТЫ\Нурсулу\Образец\фондар\f513b1b152bf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980728"/>
            <a:ext cx="84621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72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lang="kk-KZ" sz="72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Астана, Орал,</a:t>
            </a:r>
            <a:endParaRPr lang="kk-KZ" sz="7200" b="1" dirty="0" smtClean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72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Алматы, Құлагер,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7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Қарағанды </a:t>
            </a:r>
            <a:endParaRPr lang="ru-RU" sz="7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ДОКУМЕНТЫ\Нурсулу\Образец\фондар\f513b1b152bf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008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857232"/>
            <a:ext cx="78152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60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3.Гүл, ағаш,</a:t>
            </a:r>
            <a:endParaRPr lang="kk-KZ" sz="6000" b="1" dirty="0" smtClean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60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kk-KZ" sz="60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еңіз,шөп, жусан,</a:t>
            </a:r>
            <a:endParaRPr lang="kk-KZ" sz="6000" b="1" dirty="0" smtClean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60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</a:t>
            </a:r>
            <a:r>
              <a:rPr lang="kk-KZ" sz="60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еміс, шие</a:t>
            </a:r>
            <a:endParaRPr lang="ru-RU" sz="6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ДОКУМЕНТЫ\Нурсулу\Образец\фондар\f513b1b152b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" y="836712"/>
            <a:ext cx="914399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lvl="0" indent="-11430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ІІ топ</a:t>
            </a:r>
          </a:p>
          <a:p>
            <a:pPr marL="1143000" lvl="0" indent="-1143000" algn="ctr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kk-KZ" sz="6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Өзен, теңіз, көл,</a:t>
            </a:r>
          </a:p>
          <a:p>
            <a:pPr marL="1143000" lvl="0" indent="-11430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6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мұхит, </a:t>
            </a:r>
            <a:r>
              <a:rPr lang="kk-KZ" sz="6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тау</a:t>
            </a:r>
            <a:endParaRPr lang="ru-RU" sz="6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D:\ДОКУМЕНТЫ\Нурсулу\Образец\мелкие животные\94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28604"/>
            <a:ext cx="2571768" cy="1352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ДОКУМЕНТЫ\Нурсулу\Образец\фондар\f513b1b152b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1772816"/>
            <a:ext cx="91440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58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2.Бастауыш, еліктеуіш,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58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баяндауыш,</a:t>
            </a:r>
            <a:r>
              <a:rPr lang="kk-KZ" sz="58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пысықтауыш,</a:t>
            </a:r>
            <a:r>
              <a:rPr lang="kk-KZ" sz="58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kk-KZ" sz="5800" b="1" dirty="0" smtClean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58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анықтауыш,</a:t>
            </a:r>
            <a:r>
              <a:rPr lang="kk-KZ" sz="58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толықтауыш</a:t>
            </a:r>
            <a:endParaRPr lang="ru-RU" sz="5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kk-KZ" sz="5800" b="1" dirty="0" smtClean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D:\ДОКУМЕНТЫ\Нурсулу\Образец\мелкие животные\196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0"/>
            <a:ext cx="2643206" cy="2066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ДОКУМЕНТЫ\Нурсулу\Образец\фондар\f513b1b152b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908720"/>
            <a:ext cx="850112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6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3.Жандос,</a:t>
            </a:r>
            <a:endParaRPr lang="kk-KZ" sz="6600" b="1" dirty="0" smtClean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6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Нұрсая,Алатау,</a:t>
            </a:r>
            <a:endParaRPr lang="kk-KZ" sz="6600" b="1" dirty="0" smtClean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6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Айғаным,Айзере</a:t>
            </a:r>
            <a:endParaRPr lang="kk-KZ" sz="6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\Нурсулу\Образец\imgpreviewCA5UCF5X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58346" cy="700863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744416"/>
          </a:xfrm>
        </p:spPr>
        <p:txBody>
          <a:bodyPr>
            <a:normAutofit/>
          </a:bodyPr>
          <a:lstStyle/>
          <a:p>
            <a:r>
              <a:rPr lang="kk-KZ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5-кезең</a:t>
            </a:r>
            <a:br>
              <a:rPr lang="kk-KZ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“Сәтті сапар”</a:t>
            </a:r>
            <a:endParaRPr lang="ru-RU" sz="8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ДОКУМЕНТЫ\Нурсулу\Образец\мелкие животные\196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645024"/>
            <a:ext cx="3312368" cy="2855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ДОКУМЕНТЫ\Нурсулу\Образец\мелкие животные\196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60648"/>
            <a:ext cx="2520280" cy="2232248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28596" y="1720367"/>
            <a:ext cx="8715404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1-топ                 2-топ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1.Зат есім                    1.Сын есім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2.Үндестік заңы        2.Етістік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3.Тәуелді септік         3.Жіктік септік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4.Ресей                         </a:t>
            </a:r>
            <a:r>
              <a:rPr kumimoji="0" lang="kk-KZ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4.Қазақстан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5.Анықтауыш            5.Толықтауыш</a:t>
            </a:r>
            <a:endParaRPr kumimoji="0" lang="kk-KZ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Ros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288958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Ros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288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8" descr="SO00483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688" y="3500438"/>
            <a:ext cx="2500312" cy="219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5" descr="гул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5000625"/>
            <a:ext cx="544512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15616" y="908720"/>
            <a:ext cx="67687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6-кезең </a:t>
            </a:r>
          </a:p>
          <a:p>
            <a:pPr algn="ctr"/>
            <a:r>
              <a:rPr lang="kk-KZ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Бұл қай ел?</a:t>
            </a:r>
            <a:endParaRPr lang="ru-RU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D:\ДОКУМЕНТЫ\Нурсулу\Образец\фондар\post-318-1248678773_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428596" y="260649"/>
            <a:ext cx="8103844" cy="597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54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1-топ</a:t>
            </a:r>
            <a:endParaRPr kumimoji="0" lang="kk-KZ" sz="5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Бұл Еуразия материгінде, Орталық Азия бөлігінде орналасқан.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Көлемі бойынша төртінші орын алады. Ол бес мемлекетпен шектеседі.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Жер бедері алуан түрлі болып келеді. Оның теңіз деңгейінен биік нүктесі - 6995 м.</a:t>
            </a:r>
            <a:r>
              <a:rPr kumimoji="0" lang="kk-KZ" sz="32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Климаты қоңыржай белдеуде континентті құрғақ  болып келеді.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Тілі-түркі тілдес елдерге жатады. Бұл қай мемлекет туралы айтылып отыр? </a:t>
            </a:r>
            <a:endParaRPr kumimoji="0" lang="kk-KZ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D:\ДОКУМЕНТЫ\Нурсулу\Образец\фондар\blue-sky-nature-1440x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1512168"/>
          </a:xfrm>
        </p:spPr>
        <p:txBody>
          <a:bodyPr>
            <a:normAutofit/>
          </a:bodyPr>
          <a:lstStyle/>
          <a:p>
            <a:r>
              <a:rPr lang="kk-KZ" sz="4800" b="1" dirty="0" smtClean="0">
                <a:solidFill>
                  <a:srgbClr val="FF0000"/>
                </a:solidFill>
                <a:latin typeface="Segoe Script" pitchFamily="34" charset="0"/>
              </a:rPr>
              <a:t>Сайыстың жоспары</a:t>
            </a:r>
            <a:endParaRPr lang="ru-RU" sz="4800" b="1" dirty="0">
              <a:solidFill>
                <a:srgbClr val="FF0000"/>
              </a:solidFill>
              <a:latin typeface="Segoe Scrip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988840"/>
            <a:ext cx="7929618" cy="486916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kk-KZ" sz="4600" b="1" i="1" dirty="0" smtClean="0">
                <a:solidFill>
                  <a:schemeClr val="accent2">
                    <a:lumMod val="50000"/>
                  </a:schemeClr>
                </a:solidFill>
              </a:rPr>
              <a:t>1.Топтардың өзін таныстыруы.</a:t>
            </a:r>
            <a:endParaRPr lang="ru-RU" sz="4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kk-KZ" sz="4600" b="1" i="1" dirty="0" smtClean="0">
                <a:solidFill>
                  <a:schemeClr val="accent2">
                    <a:lumMod val="50000"/>
                  </a:schemeClr>
                </a:solidFill>
              </a:rPr>
              <a:t>2. Капитандар сайысы. «Блиц турнир»</a:t>
            </a:r>
            <a:endParaRPr lang="ru-RU" sz="4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kk-KZ" sz="4600" b="1" i="1" dirty="0" smtClean="0">
                <a:solidFill>
                  <a:schemeClr val="accent2">
                    <a:lumMod val="50000"/>
                  </a:schemeClr>
                </a:solidFill>
              </a:rPr>
              <a:t>3. “Бұл кім?Бұл не?”</a:t>
            </a:r>
            <a:endParaRPr lang="ru-RU" sz="4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kk-KZ" sz="4600" b="1" i="1" dirty="0" smtClean="0">
                <a:solidFill>
                  <a:schemeClr val="accent2">
                    <a:lumMod val="50000"/>
                  </a:schemeClr>
                </a:solidFill>
              </a:rPr>
              <a:t>4. “Артық сөзді табу”</a:t>
            </a:r>
            <a:endParaRPr lang="ru-RU" sz="4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kk-KZ" sz="4600" b="1" i="1" dirty="0" smtClean="0">
                <a:solidFill>
                  <a:schemeClr val="accent2">
                    <a:lumMod val="50000"/>
                  </a:schemeClr>
                </a:solidFill>
              </a:rPr>
              <a:t>5.”Сәтті сапар”</a:t>
            </a:r>
            <a:endParaRPr lang="ru-RU" sz="4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kk-KZ" sz="4600" b="1" i="1" dirty="0" smtClean="0">
                <a:solidFill>
                  <a:schemeClr val="accent2">
                    <a:lumMod val="50000"/>
                  </a:schemeClr>
                </a:solidFill>
              </a:rPr>
              <a:t>6. “Бұл қай ел?”</a:t>
            </a:r>
            <a:endParaRPr lang="ru-RU" sz="4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kk-KZ" sz="4600" b="1" i="1" dirty="0" smtClean="0">
                <a:solidFill>
                  <a:schemeClr val="accent2">
                    <a:lumMod val="50000"/>
                  </a:schemeClr>
                </a:solidFill>
              </a:rPr>
              <a:t>7. “Бейне сұрақ”</a:t>
            </a:r>
            <a:endParaRPr lang="ru-RU" sz="4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kk-KZ" sz="4600" b="1" i="1" dirty="0" smtClean="0">
                <a:solidFill>
                  <a:schemeClr val="accent2">
                    <a:lumMod val="50000"/>
                  </a:schemeClr>
                </a:solidFill>
              </a:rPr>
              <a:t>8. “Халықтың салт дәстүрі”</a:t>
            </a:r>
            <a:endParaRPr lang="ru-RU" sz="4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kk-KZ" sz="4600" b="1" i="1" dirty="0" smtClean="0">
                <a:solidFill>
                  <a:schemeClr val="accent2">
                    <a:lumMod val="50000"/>
                  </a:schemeClr>
                </a:solidFill>
              </a:rPr>
              <a:t>9. Қорытынды.Марапаттау</a:t>
            </a:r>
            <a:endParaRPr lang="ru-RU" sz="4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D:\ДОКУМЕНТЫ\Нурсулу\Образец\мелкие животные\5b2433d635c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068960"/>
            <a:ext cx="2411760" cy="3617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D:\ДОКУМЕНТЫ\Нурсулу\Образец\фондар\post-318-1248678773_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467544" y="522169"/>
            <a:ext cx="8424936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54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2-топ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Дүниенің екі бөлігінде орналасқан мемлекет. Жерінің 97 % Азияда, ал 3% Еуропада жатыр.Солтүстігінде Қара теңіз,батысында Эгей теңізі, оңтүстігінде Жерорта теңіз сулары шайып жатыр.Халықаралық туризм өте жақсы дамыған. Бұл қай мемлекет туралы айтылып отыр? </a:t>
            </a:r>
            <a:endParaRPr kumimoji="0" lang="kk-KZ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9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kk-KZ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7-кезең</a:t>
            </a:r>
            <a:r>
              <a:rPr lang="kk-KZ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kk-KZ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«Бейне сұрақ»</a:t>
            </a:r>
            <a:endParaRPr lang="ru-RU" sz="8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гул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509120"/>
            <a:ext cx="741682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ДОКУМЕНТЫ\Нурсулу\Образец\фондар\f513b1b152b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2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404664"/>
            <a:ext cx="7704856" cy="3312368"/>
          </a:xfrm>
          <a:prstGeom prst="rect">
            <a:avLst/>
          </a:prstGeom>
          <a:solidFill>
            <a:schemeClr val="tx2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k-KZ" sz="66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8-кезең </a:t>
            </a:r>
            <a:r>
              <a:rPr lang="kk-KZ" sz="6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«Халықтың салт - дәстүрі»</a:t>
            </a:r>
            <a:endParaRPr lang="kk-KZ" sz="6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І топ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«Шілдехана»  </a:t>
            </a:r>
          </a:p>
          <a:p>
            <a:pPr algn="ctr">
              <a:buNone/>
            </a:pPr>
            <a:r>
              <a:rPr lang="kk-KZ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ІІ топ</a:t>
            </a:r>
            <a:endParaRPr lang="kk-KZ" sz="5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kk-KZ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«Тұсау кесер»</a:t>
            </a:r>
            <a:endParaRPr lang="ru-RU" sz="5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 descr="D:\ДОКУМЕНТЫ\Нурсулу\Образец\мелкие животные\196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60648"/>
            <a:ext cx="2520280" cy="2232248"/>
          </a:xfrm>
          <a:prstGeom prst="rect">
            <a:avLst/>
          </a:prstGeom>
          <a:noFill/>
        </p:spPr>
      </p:pic>
      <p:pic>
        <p:nvPicPr>
          <p:cNvPr id="5" name="Picture 4" descr="GUESTA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75076">
            <a:off x="669400" y="3886172"/>
            <a:ext cx="405773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\Нурсулу\Образец\imgpreviewCAP92CY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061265">
            <a:off x="-85934" y="753790"/>
            <a:ext cx="7154968" cy="3734915"/>
          </a:xfrm>
        </p:spPr>
        <p:txBody>
          <a:bodyPr>
            <a:noAutofit/>
          </a:bodyPr>
          <a:lstStyle/>
          <a:p>
            <a:r>
              <a:rPr lang="kk-KZ" sz="7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Жарайсыңдар!</a:t>
            </a:r>
            <a:endParaRPr lang="ru-RU" sz="7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ДОКУМЕНТЫ\Нурсулу\Образец\фондар\dc2fcdcedad2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57224" y="1500174"/>
            <a:ext cx="800105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1-кезең. </a:t>
            </a:r>
          </a:p>
          <a:p>
            <a:pPr algn="ctr"/>
            <a:r>
              <a:rPr lang="ru-RU" sz="6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«</a:t>
            </a:r>
            <a:r>
              <a:rPr lang="kk-KZ" sz="6600" b="1" i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Таныстыру</a:t>
            </a:r>
            <a:r>
              <a:rPr lang="ru-RU" sz="6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»</a:t>
            </a:r>
            <a:endParaRPr lang="ru-RU" sz="6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2050" name="Picture 2" descr="D:\ДОКУМЕНТЫ\Нурсулу\Образец\мелкие животные\6bf999dfb5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857496"/>
            <a:ext cx="3473783" cy="3753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D:\ДОКУМЕНТЫ\Нурсулу\Образец\фондар\blue-sky-nature-1440x9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5832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71678"/>
            <a:ext cx="8229600" cy="2357454"/>
          </a:xfrm>
        </p:spPr>
        <p:txBody>
          <a:bodyPr>
            <a:noAutofit/>
          </a:bodyPr>
          <a:lstStyle/>
          <a:p>
            <a:r>
              <a:rPr lang="ru-RU" sz="60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2-кезең.</a:t>
            </a:r>
            <a:r>
              <a:rPr lang="ru-RU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 </a:t>
            </a:r>
            <a:br>
              <a:rPr lang="ru-RU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</a:br>
            <a:r>
              <a:rPr lang="ru-RU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«</a:t>
            </a:r>
            <a:r>
              <a:rPr lang="kk-KZ" sz="6000" b="1" i="1" dirty="0" smtClean="0">
                <a:solidFill>
                  <a:srgbClr val="FF0000"/>
                </a:solidFill>
                <a:latin typeface="Segoe Script" pitchFamily="34" charset="0"/>
              </a:rPr>
              <a:t>Блиц турнир</a:t>
            </a:r>
            <a:r>
              <a:rPr lang="ru-RU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»</a:t>
            </a:r>
            <a:br>
              <a:rPr lang="ru-RU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</a:br>
            <a:endParaRPr lang="ru-RU" sz="6000" b="1" dirty="0">
              <a:solidFill>
                <a:srgbClr val="FF0000"/>
              </a:solidFill>
              <a:latin typeface="Segoe Script" pitchFamily="34" charset="0"/>
            </a:endParaRPr>
          </a:p>
        </p:txBody>
      </p:sp>
      <p:pic>
        <p:nvPicPr>
          <p:cNvPr id="4" name="Picture 10" descr="AG00317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3429000"/>
            <a:ext cx="3214710" cy="2679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GUESTAN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75076">
            <a:off x="1058509" y="4027338"/>
            <a:ext cx="405773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ДОКУМЕНТЫ\Нурсулу\Образец\фондар\blue-sky-nature-1440x9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152128"/>
          </a:xfrm>
        </p:spPr>
        <p:txBody>
          <a:bodyPr>
            <a:normAutofit/>
          </a:bodyPr>
          <a:lstStyle/>
          <a:p>
            <a:r>
              <a:rPr lang="kk-KZ" sz="6600" b="1" dirty="0" smtClean="0">
                <a:solidFill>
                  <a:srgbClr val="FF0000"/>
                </a:solidFill>
              </a:rPr>
              <a:t>        1-топ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467544" y="1801477"/>
            <a:ext cx="828092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1.Қазақ тілінде неше сөз табы бар</a:t>
            </a: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       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2.Қазақ  </a:t>
            </a:r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тілдің  тіл байлығын, сөз  мағынасын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зерттейтін  </a:t>
            </a:r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сала </a:t>
            </a: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3.Жалғаудың түрлерін ата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4.Үндестік заңы нешеу?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kk-KZ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kk-KZ" sz="4000" dirty="0" smtClean="0">
                <a:latin typeface="Times New Roman" pitchFamily="18" charset="0"/>
              </a:rPr>
              <a:t> </a:t>
            </a:r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</a:rPr>
              <a:t>«Жаны зәр түбіне жету» мағынасы не? </a:t>
            </a:r>
            <a:endParaRPr kumimoji="0" lang="kk-KZ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ДОКУМЕНТЫ\Нурсулу\Образец\фондар\blue-sky-nature-1440x9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" y="0"/>
            <a:ext cx="914402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80120"/>
          </a:xfrm>
        </p:spPr>
        <p:txBody>
          <a:bodyPr>
            <a:normAutofit/>
          </a:bodyPr>
          <a:lstStyle/>
          <a:p>
            <a:r>
              <a:rPr lang="kk-KZ" sz="6000" b="1" dirty="0" smtClean="0">
                <a:solidFill>
                  <a:srgbClr val="FF0000"/>
                </a:solidFill>
              </a:rPr>
              <a:t>          2-топ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844824"/>
            <a:ext cx="8104414" cy="529375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4000" dirty="0" smtClean="0">
                <a:latin typeface="Times New Roman" pitchFamily="18" charset="0"/>
              </a:rPr>
              <a:t> </a:t>
            </a:r>
            <a:r>
              <a:rPr lang="kk-KZ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Фонетика нені зерттейді? </a:t>
            </a:r>
            <a:endParaRPr lang="ru-RU" sz="4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2.Пәлеқор </a:t>
            </a:r>
            <a:r>
              <a:rPr lang="kk-KZ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сөзі буын үндестігіне бағына ма? </a:t>
            </a:r>
            <a:endParaRPr lang="kk-KZ" sz="4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  <a:p>
            <a:pPr lvl="0"/>
            <a:r>
              <a:rPr lang="kk-KZ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3.Орфография </a:t>
            </a:r>
            <a:r>
              <a:rPr lang="kk-KZ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нені зерттейді? </a:t>
            </a:r>
            <a:endParaRPr lang="kk-KZ" sz="4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  <a:p>
            <a:pPr lvl="0"/>
            <a:r>
              <a:rPr lang="kk-KZ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kk-KZ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kk-KZ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Дауысты дыбыс еріннің қатысына қарай нешеге бөлінеді? </a:t>
            </a:r>
            <a:endParaRPr lang="ru-RU" sz="4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kk-KZ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Сын </a:t>
            </a:r>
            <a:r>
              <a:rPr lang="kk-KZ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есімнің сұрақтары?. </a:t>
            </a:r>
            <a:endParaRPr lang="ru-RU" sz="4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9313" y="5429374"/>
            <a:ext cx="1944687" cy="1428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D:\ДОКУМЕНТЫ\Нурсулу\Образец\фондар\imgpreviewCAUQ00D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19872" y="1412776"/>
            <a:ext cx="4438276" cy="201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“Бұл кім?</a:t>
            </a:r>
          </a:p>
          <a:p>
            <a:r>
              <a:rPr lang="kk-KZ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Бұл не?”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ДОКУМЕНТЫ\Нурсулу\Образец\фондар\blue-sky-nature-1440x9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988840"/>
            <a:ext cx="9001188" cy="4083366"/>
          </a:xfrm>
        </p:spPr>
        <p:txBody>
          <a:bodyPr>
            <a:noAutofit/>
          </a:bodyPr>
          <a:lstStyle/>
          <a:p>
            <a:pPr algn="l"/>
            <a:r>
              <a:rPr lang="kk-KZ" sz="6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І топ           ІІ топ</a:t>
            </a:r>
            <a:br>
              <a:rPr lang="kk-KZ" sz="6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Ыбырай- </a:t>
            </a: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Етістік- </a:t>
            </a: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Образ-</a:t>
            </a: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Абай-</a:t>
            </a: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Бастауыш-</a:t>
            </a: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нер-</a:t>
            </a:r>
            <a:r>
              <a:rPr lang="ru-RU" sz="6600" b="1" dirty="0" smtClean="0">
                <a:solidFill>
                  <a:srgbClr val="FF0000"/>
                </a:solidFill>
              </a:rPr>
              <a:t/>
            </a:r>
            <a:br>
              <a:rPr lang="ru-RU" sz="6600" b="1" dirty="0" smtClean="0">
                <a:solidFill>
                  <a:srgbClr val="FF0000"/>
                </a:solidFill>
              </a:rPr>
            </a:b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Нурсулу\Pictures\imgpreviewCAO5E3YF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1763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8662" y="1484784"/>
            <a:ext cx="50720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«Артық сөзді табу»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</TotalTime>
  <Words>384</Words>
  <Application>Microsoft Office PowerPoint</Application>
  <PresentationFormat>Экран (4:3)</PresentationFormat>
  <Paragraphs>98</Paragraphs>
  <Slides>24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Сайыстың жоспары</vt:lpstr>
      <vt:lpstr>Слайд 3</vt:lpstr>
      <vt:lpstr>2-кезең.  «Блиц турнир» </vt:lpstr>
      <vt:lpstr>        1-топ</vt:lpstr>
      <vt:lpstr>          2-топ</vt:lpstr>
      <vt:lpstr>Слайд 7</vt:lpstr>
      <vt:lpstr>  І топ           ІІ топ Ыбырай-     Етістік-  Образ-          Абай- Бастауыш-  Өнер-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5-кезең “Сәтті сапар”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Жарайсыңдар!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Нурсулу</dc:creator>
  <cp:lastModifiedBy>Ботакоз</cp:lastModifiedBy>
  <cp:revision>102</cp:revision>
  <dcterms:created xsi:type="dcterms:W3CDTF">2012-12-07T10:54:07Z</dcterms:created>
  <dcterms:modified xsi:type="dcterms:W3CDTF">2014-09-28T09:33:34Z</dcterms:modified>
</cp:coreProperties>
</file>