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5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EC181-9A5D-4005-9B29-B936244FA909}" type="datetimeFigureOut">
              <a:rPr lang="ru-RU" smtClean="0"/>
              <a:t>03.06.2014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CEF29-E685-4AB7-B1FA-0EF0AD40CB3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EC181-9A5D-4005-9B29-B936244FA909}" type="datetimeFigureOut">
              <a:rPr lang="ru-RU" smtClean="0"/>
              <a:t>03.06.2014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CEF29-E685-4AB7-B1FA-0EF0AD40CB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EC181-9A5D-4005-9B29-B936244FA909}" type="datetimeFigureOut">
              <a:rPr lang="ru-RU" smtClean="0"/>
              <a:t>03.06.2014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CEF29-E685-4AB7-B1FA-0EF0AD40CB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EC181-9A5D-4005-9B29-B936244FA909}" type="datetimeFigureOut">
              <a:rPr lang="ru-RU" smtClean="0"/>
              <a:t>03.06.2014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CEF29-E685-4AB7-B1FA-0EF0AD40CB3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EC181-9A5D-4005-9B29-B936244FA909}" type="datetimeFigureOut">
              <a:rPr lang="ru-RU" smtClean="0"/>
              <a:t>03.06.2014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CEF29-E685-4AB7-B1FA-0EF0AD40CB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EC181-9A5D-4005-9B29-B936244FA909}" type="datetimeFigureOut">
              <a:rPr lang="ru-RU" smtClean="0"/>
              <a:t>03.06.2014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CEF29-E685-4AB7-B1FA-0EF0AD40CB3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EC181-9A5D-4005-9B29-B936244FA909}" type="datetimeFigureOut">
              <a:rPr lang="ru-RU" smtClean="0"/>
              <a:t>03.06.2014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CEF29-E685-4AB7-B1FA-0EF0AD40CB3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EC181-9A5D-4005-9B29-B936244FA909}" type="datetimeFigureOut">
              <a:rPr lang="ru-RU" smtClean="0"/>
              <a:t>03.06.2014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CEF29-E685-4AB7-B1FA-0EF0AD40CB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EC181-9A5D-4005-9B29-B936244FA909}" type="datetimeFigureOut">
              <a:rPr lang="ru-RU" smtClean="0"/>
              <a:t>03.06.2014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CEF29-E685-4AB7-B1FA-0EF0AD40CB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EC181-9A5D-4005-9B29-B936244FA909}" type="datetimeFigureOut">
              <a:rPr lang="ru-RU" smtClean="0"/>
              <a:t>03.06.2014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CEF29-E685-4AB7-B1FA-0EF0AD40CB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EC181-9A5D-4005-9B29-B936244FA909}" type="datetimeFigureOut">
              <a:rPr lang="ru-RU" smtClean="0"/>
              <a:t>03.06.2014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CEF29-E685-4AB7-B1FA-0EF0AD40CB3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1EC181-9A5D-4005-9B29-B936244FA909}" type="datetimeFigureOut">
              <a:rPr lang="ru-RU" smtClean="0"/>
              <a:t>03.06.2014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61CEF29-E685-4AB7-B1FA-0EF0AD40CB3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484784"/>
            <a:ext cx="7175351" cy="3240360"/>
          </a:xfrm>
        </p:spPr>
        <p:txBody>
          <a:bodyPr/>
          <a:lstStyle/>
          <a:p>
            <a:pPr algn="ctr"/>
            <a:r>
              <a:rPr lang="ru-RU" sz="6600" dirty="0" smtClean="0"/>
              <a:t>Казахские национальные игры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150388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thenews.kz/static/news/9/6/962Qr8J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9812"/>
            <a:ext cx="43815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aktau-business.com/uploads/posts/2013-01/1358143043_togus.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036" y="404664"/>
            <a:ext cx="3995117" cy="2605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thenews.kz/static/news/b/7/b7o525v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297" y="4005064"/>
            <a:ext cx="23812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www.spy.kz/images/photo_9748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08" y="3909665"/>
            <a:ext cx="43815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1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unesco.kz/heritagenet/kz/content/duhov_culture/holidays/etn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322" y="764704"/>
            <a:ext cx="7439867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51720" y="5980399"/>
            <a:ext cx="4970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/>
              <a:t>Аламан</a:t>
            </a:r>
            <a:r>
              <a:rPr lang="ru-RU" sz="3600" b="1" dirty="0"/>
              <a:t> </a:t>
            </a:r>
            <a:r>
              <a:rPr lang="ru-RU" sz="3600" b="1" dirty="0" err="1"/>
              <a:t>байга</a:t>
            </a:r>
            <a:r>
              <a:rPr lang="ru-RU" sz="3600" b="1" dirty="0"/>
              <a:t>.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6846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447417"/>
            <a:ext cx="47518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/>
              <a:t>Буркут</a:t>
            </a:r>
            <a:r>
              <a:rPr lang="ru-RU" b="1" dirty="0"/>
              <a:t>-салу, кус-салу.</a:t>
            </a:r>
            <a:endParaRPr lang="ru-RU" dirty="0"/>
          </a:p>
        </p:txBody>
      </p:sp>
      <p:pic>
        <p:nvPicPr>
          <p:cNvPr id="2050" name="Picture 2" descr="http://s39.radikal.ru/i085/1102/7d/c9447d2779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8" y="968088"/>
            <a:ext cx="6095999" cy="427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m1.vgorode.ru/2112508/3924130/3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3938189"/>
            <a:ext cx="3665867" cy="266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520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548680"/>
            <a:ext cx="3475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/>
              <a:t>Жамбы</a:t>
            </a:r>
            <a:r>
              <a:rPr lang="ru-RU" sz="3200" b="1" dirty="0"/>
              <a:t> ату.</a:t>
            </a:r>
            <a:endParaRPr lang="ru-RU" sz="3200" dirty="0"/>
          </a:p>
        </p:txBody>
      </p:sp>
      <p:pic>
        <p:nvPicPr>
          <p:cNvPr id="3074" name="Picture 2" descr="http://www.inform.kz/fotoarticles/201302101231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457" y="1628800"/>
            <a:ext cx="7956759" cy="4455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117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548680"/>
            <a:ext cx="28382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/>
              <a:t>Кокпар</a:t>
            </a:r>
            <a:r>
              <a:rPr lang="ru-RU" sz="3200" b="1" dirty="0" smtClean="0"/>
              <a:t>.</a:t>
            </a:r>
            <a:endParaRPr lang="ru-RU" sz="3200" dirty="0"/>
          </a:p>
        </p:txBody>
      </p:sp>
      <p:pic>
        <p:nvPicPr>
          <p:cNvPr id="4098" name="Picture 2" descr="http://static.diary.ru/userdir/2/1/6/7/2167963/755431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22988"/>
            <a:ext cx="8094810" cy="5396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481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nav.uz/uploads/posts/2012-05/1336457473_2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64904"/>
            <a:ext cx="3615496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photos.lifeisphoto.ru/140/0/140598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772816"/>
            <a:ext cx="4101877" cy="431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87824" y="548680"/>
            <a:ext cx="21691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/>
              <a:t>Кыз-куу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86580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vnb.artphoto.pro/photo.ashx?photoid=251710&amp;type=11&amp;w=10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52755"/>
            <a:ext cx="7692727" cy="543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55776" y="188640"/>
            <a:ext cx="38507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err="1"/>
              <a:t>Казахша</a:t>
            </a:r>
            <a:r>
              <a:rPr lang="ru-RU" sz="4000" b="1" dirty="0"/>
              <a:t> </a:t>
            </a:r>
            <a:r>
              <a:rPr lang="ru-RU" sz="4000" b="1" dirty="0" err="1"/>
              <a:t>курес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7638489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9872" y="620688"/>
            <a:ext cx="27542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err="1"/>
              <a:t>Алты</a:t>
            </a:r>
            <a:r>
              <a:rPr lang="ru-RU" sz="3600" b="1" dirty="0"/>
              <a:t> бакан</a:t>
            </a:r>
            <a:endParaRPr lang="ru-RU" sz="3600" dirty="0"/>
          </a:p>
        </p:txBody>
      </p:sp>
      <p:pic>
        <p:nvPicPr>
          <p:cNvPr id="7170" name="Picture 2" descr="http://www.kazakh.ru/_adm/article/photos/small/9175b7cfbb311b23a2a38b4350d8567f_image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20888"/>
            <a:ext cx="3677394" cy="303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ratkridder.kz/Stat/22/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954" y="1916832"/>
            <a:ext cx="4572000" cy="456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299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692696"/>
            <a:ext cx="42017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/>
              <a:t>Сбивание </a:t>
            </a:r>
            <a:r>
              <a:rPr lang="ru-RU" sz="3600" b="1" dirty="0" err="1"/>
              <a:t>тымака</a:t>
            </a:r>
            <a:r>
              <a:rPr lang="ru-RU" b="1" dirty="0"/>
              <a:t>.</a:t>
            </a:r>
            <a:endParaRPr lang="ru-RU" dirty="0"/>
          </a:p>
        </p:txBody>
      </p:sp>
      <p:pic>
        <p:nvPicPr>
          <p:cNvPr id="8194" name="Picture 2" descr="http://www.kazakh.ru/_adm/article/photos/small/80dc29555a4f52452b24a252c922bd9a_image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49958"/>
            <a:ext cx="6470626" cy="4557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890547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36</TotalTime>
  <Words>23</Words>
  <Application>Microsoft Office PowerPoint</Application>
  <PresentationFormat>Экран (4:3)</PresentationFormat>
  <Paragraphs>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Казахские национальные игры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Казахские национальные игры</dc:title>
  <dc:creator>User</dc:creator>
  <cp:lastModifiedBy>User</cp:lastModifiedBy>
  <cp:revision>4</cp:revision>
  <dcterms:created xsi:type="dcterms:W3CDTF">2014-06-03T17:38:16Z</dcterms:created>
  <dcterms:modified xsi:type="dcterms:W3CDTF">2014-06-03T18:14:40Z</dcterms:modified>
</cp:coreProperties>
</file>