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6" r:id="rId3"/>
    <p:sldMasterId id="2147483699" r:id="rId4"/>
    <p:sldMasterId id="2147483712" r:id="rId5"/>
    <p:sldMasterId id="2147483725" r:id="rId6"/>
    <p:sldMasterId id="2147483751" r:id="rId7"/>
  </p:sldMasterIdLst>
  <p:sldIdLst>
    <p:sldId id="258" r:id="rId8"/>
    <p:sldId id="259" r:id="rId9"/>
    <p:sldId id="260" r:id="rId10"/>
    <p:sldId id="261" r:id="rId11"/>
    <p:sldId id="263" r:id="rId12"/>
    <p:sldId id="262" r:id="rId13"/>
    <p:sldId id="265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494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5.xml"/><Relationship Id="rId15" Type="http://schemas.openxmlformats.org/officeDocument/2006/relationships/presProps" Target="presProps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068012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82378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755952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9088"/>
            <a:ext cx="81534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304925"/>
            <a:ext cx="8229600" cy="4943475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263538180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571537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469892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4859759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5145129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401553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6707313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28455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461469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952436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962702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233495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7540225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9088"/>
            <a:ext cx="81534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304925"/>
            <a:ext cx="8229600" cy="4943475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4051469773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513938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354036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377407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923881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318675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3932430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510669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795792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9515101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288725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9767162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219343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9088"/>
            <a:ext cx="81534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304925"/>
            <a:ext cx="8229600" cy="4943475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180171583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431768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333934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5909333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297197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502265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7464370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604897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496762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6596601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60917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669249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0953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9088"/>
            <a:ext cx="81534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304925"/>
            <a:ext cx="8229600" cy="4943475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4106225832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905897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6504579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2183106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3548120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9684358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791853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054438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737731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2403848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238326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762214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7398918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121111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9088"/>
            <a:ext cx="81534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304925"/>
            <a:ext cx="8229600" cy="4943475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543105740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905897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2183106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3548120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9684358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791853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054438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737731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2403848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238326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9878273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762214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7398918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9088"/>
            <a:ext cx="81534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304925"/>
            <a:ext cx="8229600" cy="4943475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543105740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38749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067637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9107946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8396219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219702"/>
      </p:ext>
    </p:extLst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3206628"/>
      </p:ext>
    </p:extLst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963732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1203523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2284195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075945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143235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9653816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9088"/>
            <a:ext cx="81534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304925"/>
            <a:ext cx="8229600" cy="4943475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29707642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865073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image" Target="../media/image1.jpe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image" Target="../media/image1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84.xml"/><Relationship Id="rId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82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3670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0980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012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285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9849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9849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E2B3D3-A4D1-4467-B0B4-3FEA5855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9AFBBC-E367-4E7F-9047-90ACC9527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321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1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1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4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8.xml"/><Relationship Id="rId4" Type="http://schemas.openxmlformats.org/officeDocument/2006/relationships/image" Target="../media/image1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453918" y="678637"/>
            <a:ext cx="2664000" cy="2916000"/>
          </a:xfrm>
          <a:prstGeom prst="rect">
            <a:avLst/>
          </a:prstGeom>
          <a:solidFill>
            <a:srgbClr val="0066FF">
              <a:alpha val="54902"/>
            </a:srgbClr>
          </a:solidFill>
          <a:scene3d>
            <a:camera prst="isometricOffAxis1Right">
              <a:rot lat="1080000" lon="21000000" rev="0"/>
            </a:camera>
            <a:lightRig rig="threePt" dir="t"/>
          </a:scene3d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endParaRPr lang="ru-RU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43240" y="678637"/>
            <a:ext cx="2857520" cy="2772000"/>
          </a:xfr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Тела, </a:t>
            </a:r>
            <a:r>
              <a:rPr lang="en-US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n-US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вещества </a:t>
            </a:r>
            <a:r>
              <a:rPr lang="en-US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ru-RU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gray">
          <a:xfrm>
            <a:off x="1714480" y="3714752"/>
            <a:ext cx="5791200" cy="5746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6350" algn="ctr">
            <a:solidFill>
              <a:srgbClr val="00B0F0"/>
            </a:solidFill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rgbClr val="1F497D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Познание мира 3 класс</a:t>
            </a:r>
            <a:endParaRPr lang="en-US" sz="2400" dirty="0">
              <a:solidFill>
                <a:srgbClr val="1F497D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26" name="Группа 125"/>
          <p:cNvGrpSpPr/>
          <p:nvPr/>
        </p:nvGrpSpPr>
        <p:grpSpPr>
          <a:xfrm>
            <a:off x="571472" y="714356"/>
            <a:ext cx="2468600" cy="2757388"/>
            <a:chOff x="571472" y="714356"/>
            <a:chExt cx="2468600" cy="2757388"/>
          </a:xfrm>
        </p:grpSpPr>
        <p:pic>
          <p:nvPicPr>
            <p:cNvPr id="1026" name="Picture 2" descr="C:\Documents and Settings\Admin\Рабочий стол\16 апреля\Мусор\временная папка\13304550841620884031Detailed Brown Bear Art.svg.med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857356" y="2571744"/>
              <a:ext cx="1103675" cy="900000"/>
            </a:xfrm>
            <a:prstGeom prst="rect">
              <a:avLst/>
            </a:prstGeom>
            <a:noFill/>
          </p:spPr>
        </p:pic>
        <p:pic>
          <p:nvPicPr>
            <p:cNvPr id="1027" name="Picture 3" descr="C:\Documents and Settings\Admin\Рабочий стол\16 апреля\Мусор\временная папка\11949898042019629779gatto_cat_architetto_fra_04.svg.med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71472" y="2571744"/>
              <a:ext cx="416900" cy="900000"/>
            </a:xfrm>
            <a:prstGeom prst="rect">
              <a:avLst/>
            </a:prstGeom>
            <a:noFill/>
          </p:spPr>
        </p:pic>
        <p:pic>
          <p:nvPicPr>
            <p:cNvPr id="1028" name="Picture 4" descr="C:\Documents and Settings\Admin\Рабочий стол\16 апреля\Мусор\11954432211045781933technoargia_peugeot206blue.svg.med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857224" y="2000240"/>
              <a:ext cx="1137500" cy="900000"/>
            </a:xfrm>
            <a:prstGeom prst="rect">
              <a:avLst/>
            </a:prstGeom>
            <a:noFill/>
          </p:spPr>
        </p:pic>
        <p:pic>
          <p:nvPicPr>
            <p:cNvPr id="1029" name="Picture 5" descr="C:\Documents and Settings\Admin\Рабочий стол\16 апреля\Мусор\1240169659847133699rg1024_simple_tree.svg.med.pn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500166" y="1214422"/>
              <a:ext cx="720450" cy="900000"/>
            </a:xfrm>
            <a:prstGeom prst="rect">
              <a:avLst/>
            </a:prstGeom>
            <a:noFill/>
          </p:spPr>
        </p:pic>
        <p:pic>
          <p:nvPicPr>
            <p:cNvPr id="1030" name="Picture 6" descr="C:\Documents and Settings\Admin\Рабочий стол\16 апреля\Мусор\1321393689511437786Sheep Side View.svg.hi.png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642910" y="928670"/>
              <a:ext cx="901600" cy="900000"/>
            </a:xfrm>
            <a:prstGeom prst="rect">
              <a:avLst/>
            </a:prstGeom>
            <a:noFill/>
          </p:spPr>
        </p:pic>
        <p:pic>
          <p:nvPicPr>
            <p:cNvPr id="1031" name="Picture 7" descr="C:\Documents and Settings\Admin\Рабочий стол\16 апреля\Мусор\11949844971468298061lamp_sergio_luiz_araujo__01.svg.med.png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2500287" y="714356"/>
              <a:ext cx="510675" cy="900000"/>
            </a:xfrm>
            <a:prstGeom prst="rect">
              <a:avLst/>
            </a:prstGeom>
            <a:noFill/>
          </p:spPr>
        </p:pic>
        <p:pic>
          <p:nvPicPr>
            <p:cNvPr id="1032" name="Picture 8" descr="C:\Documents and Settings\Admin\Рабочий стол\16 апреля\Мусор\11949850601793037291magnifing_glass_gino_riv_01.svg.med.png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2143097" y="1785926"/>
              <a:ext cx="896975" cy="900000"/>
            </a:xfrm>
            <a:prstGeom prst="rect">
              <a:avLst/>
            </a:prstGeom>
            <a:noFill/>
          </p:spPr>
        </p:pic>
      </p:grpSp>
      <p:grpSp>
        <p:nvGrpSpPr>
          <p:cNvPr id="127" name="Группа 126"/>
          <p:cNvGrpSpPr/>
          <p:nvPr/>
        </p:nvGrpSpPr>
        <p:grpSpPr>
          <a:xfrm>
            <a:off x="6026082" y="678637"/>
            <a:ext cx="2664000" cy="2916000"/>
            <a:chOff x="6026082" y="678637"/>
            <a:chExt cx="2664000" cy="2916000"/>
          </a:xfrm>
        </p:grpSpPr>
        <p:sp>
          <p:nvSpPr>
            <p:cNvPr id="10" name="Заголовок 1"/>
            <p:cNvSpPr txBox="1">
              <a:spLocks/>
            </p:cNvSpPr>
            <p:nvPr/>
          </p:nvSpPr>
          <p:spPr>
            <a:xfrm flipH="1">
              <a:off x="6026082" y="678637"/>
              <a:ext cx="2664000" cy="2916000"/>
            </a:xfrm>
            <a:prstGeom prst="rect">
              <a:avLst/>
            </a:prstGeom>
            <a:solidFill>
              <a:srgbClr val="0066FF">
                <a:alpha val="54902"/>
              </a:srgbClr>
            </a:solidFill>
            <a:scene3d>
              <a:camera prst="isometricOffAxis2Left">
                <a:rot lat="1080000" lon="600000" rev="0"/>
              </a:camera>
              <a:lightRig rig="threePt" dir="t"/>
            </a:scene3d>
          </p:spPr>
          <p:txBody>
            <a:bodyPr vert="horz" lIns="91440" tIns="45720" rIns="91440" bIns="45720" rtlCol="0" anchor="ctr">
              <a:normAutofit/>
            </a:bodyPr>
            <a:lstStyle/>
            <a:p>
              <a:pPr algn="ctr">
                <a:spcBef>
                  <a:spcPct val="0"/>
                </a:spcBef>
                <a:defRPr/>
              </a:pPr>
              <a:endParaRPr lang="ru-RU" sz="32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12" name="Группа 20"/>
            <p:cNvGrpSpPr>
              <a:grpSpLocks noChangeAspect="1"/>
            </p:cNvGrpSpPr>
            <p:nvPr/>
          </p:nvGrpSpPr>
          <p:grpSpPr>
            <a:xfrm>
              <a:off x="6072198" y="2857496"/>
              <a:ext cx="1305816" cy="504000"/>
              <a:chOff x="4214810" y="4857759"/>
              <a:chExt cx="2052000" cy="648000"/>
            </a:xfrm>
          </p:grpSpPr>
          <p:sp>
            <p:nvSpPr>
              <p:cNvPr id="14" name="Блок-схема: узел 16"/>
              <p:cNvSpPr/>
              <p:nvPr/>
            </p:nvSpPr>
            <p:spPr>
              <a:xfrm>
                <a:off x="4214810" y="4857759"/>
                <a:ext cx="2052000" cy="648000"/>
              </a:xfrm>
              <a:prstGeom prst="cloud">
                <a:avLst/>
              </a:prstGeom>
              <a:gradFill flip="none" rotWithShape="1">
                <a:gsLst>
                  <a:gs pos="0">
                    <a:srgbClr val="996633">
                      <a:shade val="30000"/>
                      <a:satMod val="115000"/>
                    </a:srgbClr>
                  </a:gs>
                  <a:gs pos="50000">
                    <a:srgbClr val="996633">
                      <a:shade val="67500"/>
                      <a:satMod val="115000"/>
                    </a:srgbClr>
                  </a:gs>
                  <a:gs pos="100000">
                    <a:srgbClr val="996633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dist="88900" dir="2400000" algn="ctr" rotWithShape="0">
                  <a:srgbClr val="996633">
                    <a:alpha val="5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Блок-схема: узел 18"/>
              <p:cNvSpPr>
                <a:spLocks noChangeAspect="1"/>
              </p:cNvSpPr>
              <p:nvPr/>
            </p:nvSpPr>
            <p:spPr>
              <a:xfrm>
                <a:off x="4857752" y="4953010"/>
                <a:ext cx="684000" cy="357189"/>
              </a:xfrm>
              <a:prstGeom prst="cloud">
                <a:avLst/>
              </a:prstGeom>
              <a:solidFill>
                <a:srgbClr val="663300"/>
              </a:solidFill>
              <a:ln>
                <a:noFill/>
              </a:ln>
              <a:effectLst>
                <a:outerShdw dist="88900" dir="2400000" algn="ctr" rotWithShape="0">
                  <a:srgbClr val="996633">
                    <a:alpha val="5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Блок-схема: узел 19"/>
              <p:cNvSpPr>
                <a:spLocks noChangeAspect="1"/>
              </p:cNvSpPr>
              <p:nvPr/>
            </p:nvSpPr>
            <p:spPr>
              <a:xfrm rot="19625455">
                <a:off x="5173055" y="5077218"/>
                <a:ext cx="684000" cy="397250"/>
              </a:xfrm>
              <a:prstGeom prst="ellipse">
                <a:avLst/>
              </a:prstGeom>
              <a:gradFill flip="none" rotWithShape="1">
                <a:gsLst>
                  <a:gs pos="0">
                    <a:srgbClr val="996633">
                      <a:shade val="30000"/>
                      <a:satMod val="115000"/>
                    </a:srgbClr>
                  </a:gs>
                  <a:gs pos="50000">
                    <a:srgbClr val="996633">
                      <a:shade val="67500"/>
                      <a:satMod val="115000"/>
                    </a:srgbClr>
                  </a:gs>
                  <a:gs pos="100000">
                    <a:srgbClr val="996633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dist="88900" dir="2400000" algn="ctr" rotWithShape="0">
                  <a:srgbClr val="996633">
                    <a:alpha val="5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Блок-схема: узел 17"/>
              <p:cNvSpPr>
                <a:spLocks noChangeAspect="1"/>
              </p:cNvSpPr>
              <p:nvPr/>
            </p:nvSpPr>
            <p:spPr>
              <a:xfrm>
                <a:off x="4367210" y="5010158"/>
                <a:ext cx="684000" cy="419105"/>
              </a:xfrm>
              <a:prstGeom prst="ellipse">
                <a:avLst/>
              </a:prstGeom>
              <a:gradFill flip="none" rotWithShape="1">
                <a:gsLst>
                  <a:gs pos="0">
                    <a:srgbClr val="996633">
                      <a:shade val="30000"/>
                      <a:satMod val="115000"/>
                    </a:srgbClr>
                  </a:gs>
                  <a:gs pos="50000">
                    <a:srgbClr val="996633">
                      <a:shade val="67500"/>
                      <a:satMod val="115000"/>
                    </a:srgbClr>
                  </a:gs>
                  <a:gs pos="100000">
                    <a:srgbClr val="996633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dist="88900" dir="2400000" algn="ctr" rotWithShape="0">
                  <a:srgbClr val="996633">
                    <a:alpha val="5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0" name="Блок-схема: данные 19"/>
            <p:cNvSpPr>
              <a:spLocks noChangeAspect="1"/>
            </p:cNvSpPr>
            <p:nvPr/>
          </p:nvSpPr>
          <p:spPr>
            <a:xfrm>
              <a:off x="6929454" y="1928802"/>
              <a:ext cx="1657024" cy="648000"/>
            </a:xfrm>
            <a:prstGeom prst="flowChartInputOutput">
              <a:avLst/>
            </a:pr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dist="76200" dir="2400000" algn="ctr" rotWithShape="0">
                <a:schemeClr val="bg2">
                  <a:lumMod val="2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grpSp>
          <p:nvGrpSpPr>
            <p:cNvPr id="22" name="Группа 21"/>
            <p:cNvGrpSpPr>
              <a:grpSpLocks noChangeAspect="1"/>
            </p:cNvGrpSpPr>
            <p:nvPr/>
          </p:nvGrpSpPr>
          <p:grpSpPr>
            <a:xfrm>
              <a:off x="7786710" y="2714620"/>
              <a:ext cx="720000" cy="720000"/>
              <a:chOff x="1428728" y="4286256"/>
              <a:chExt cx="2232000" cy="2232000"/>
            </a:xfrm>
          </p:grpSpPr>
          <p:sp>
            <p:nvSpPr>
              <p:cNvPr id="23" name="Прямоугольник 22"/>
              <p:cNvSpPr>
                <a:spLocks noChangeAspect="1"/>
              </p:cNvSpPr>
              <p:nvPr/>
            </p:nvSpPr>
            <p:spPr>
              <a:xfrm>
                <a:off x="1428728" y="4286256"/>
                <a:ext cx="2232000" cy="2232000"/>
              </a:xfrm>
              <a:prstGeom prst="rect">
                <a:avLst/>
              </a:prstGeom>
              <a:noFill/>
              <a:ln w="9525">
                <a:solidFill>
                  <a:srgbClr val="C00000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4" name="Группа 132"/>
              <p:cNvGrpSpPr/>
              <p:nvPr/>
            </p:nvGrpSpPr>
            <p:grpSpPr>
              <a:xfrm>
                <a:off x="1525472" y="4383000"/>
                <a:ext cx="2038512" cy="2038512"/>
                <a:chOff x="1500166" y="4429132"/>
                <a:chExt cx="2038512" cy="2038512"/>
              </a:xfrm>
            </p:grpSpPr>
            <p:grpSp>
              <p:nvGrpSpPr>
                <p:cNvPr id="25" name="Группа 94"/>
                <p:cNvGrpSpPr/>
                <p:nvPr/>
              </p:nvGrpSpPr>
              <p:grpSpPr>
                <a:xfrm>
                  <a:off x="1500166" y="5114936"/>
                  <a:ext cx="2038512" cy="324000"/>
                  <a:chOff x="1571604" y="5000636"/>
                  <a:chExt cx="2038512" cy="324000"/>
                </a:xfrm>
              </p:grpSpPr>
              <p:sp>
                <p:nvSpPr>
                  <p:cNvPr id="61" name="Блок-схема: узел 60"/>
                  <p:cNvSpPr>
                    <a:spLocks noChangeAspect="1"/>
                  </p:cNvSpPr>
                  <p:nvPr/>
                </p:nvSpPr>
                <p:spPr>
                  <a:xfrm>
                    <a:off x="1571604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62" name="Блок-схема: узел 61"/>
                  <p:cNvSpPr>
                    <a:spLocks noChangeAspect="1"/>
                  </p:cNvSpPr>
                  <p:nvPr/>
                </p:nvSpPr>
                <p:spPr>
                  <a:xfrm>
                    <a:off x="1914506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63" name="Блок-схема: узел 62"/>
                  <p:cNvSpPr>
                    <a:spLocks noChangeAspect="1"/>
                  </p:cNvSpPr>
                  <p:nvPr/>
                </p:nvSpPr>
                <p:spPr>
                  <a:xfrm>
                    <a:off x="2257408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64" name="Блок-схема: узел 63"/>
                  <p:cNvSpPr>
                    <a:spLocks noChangeAspect="1"/>
                  </p:cNvSpPr>
                  <p:nvPr/>
                </p:nvSpPr>
                <p:spPr>
                  <a:xfrm>
                    <a:off x="2600310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65" name="Блок-схема: узел 64"/>
                  <p:cNvSpPr>
                    <a:spLocks noChangeAspect="1"/>
                  </p:cNvSpPr>
                  <p:nvPr/>
                </p:nvSpPr>
                <p:spPr>
                  <a:xfrm>
                    <a:off x="2943212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66" name="Блок-схема: узел 65"/>
                  <p:cNvSpPr>
                    <a:spLocks noChangeAspect="1"/>
                  </p:cNvSpPr>
                  <p:nvPr/>
                </p:nvSpPr>
                <p:spPr>
                  <a:xfrm>
                    <a:off x="3286116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26" name="Группа 95"/>
                <p:cNvGrpSpPr/>
                <p:nvPr/>
              </p:nvGrpSpPr>
              <p:grpSpPr>
                <a:xfrm>
                  <a:off x="1500166" y="6143644"/>
                  <a:ext cx="2038512" cy="324000"/>
                  <a:chOff x="1571604" y="5000636"/>
                  <a:chExt cx="2038512" cy="324000"/>
                </a:xfrm>
              </p:grpSpPr>
              <p:sp>
                <p:nvSpPr>
                  <p:cNvPr id="55" name="Блок-схема: узел 54"/>
                  <p:cNvSpPr>
                    <a:spLocks noChangeAspect="1"/>
                  </p:cNvSpPr>
                  <p:nvPr/>
                </p:nvSpPr>
                <p:spPr>
                  <a:xfrm>
                    <a:off x="1571604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56" name="Блок-схема: узел 55"/>
                  <p:cNvSpPr>
                    <a:spLocks noChangeAspect="1"/>
                  </p:cNvSpPr>
                  <p:nvPr/>
                </p:nvSpPr>
                <p:spPr>
                  <a:xfrm>
                    <a:off x="1914506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57" name="Блок-схема: узел 56"/>
                  <p:cNvSpPr>
                    <a:spLocks noChangeAspect="1"/>
                  </p:cNvSpPr>
                  <p:nvPr/>
                </p:nvSpPr>
                <p:spPr>
                  <a:xfrm>
                    <a:off x="2257408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58" name="Блок-схема: узел 57"/>
                  <p:cNvSpPr>
                    <a:spLocks noChangeAspect="1"/>
                  </p:cNvSpPr>
                  <p:nvPr/>
                </p:nvSpPr>
                <p:spPr>
                  <a:xfrm>
                    <a:off x="2600310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59" name="Блок-схема: узел 58"/>
                  <p:cNvSpPr>
                    <a:spLocks noChangeAspect="1"/>
                  </p:cNvSpPr>
                  <p:nvPr/>
                </p:nvSpPr>
                <p:spPr>
                  <a:xfrm>
                    <a:off x="2943212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60" name="Блок-схема: узел 59"/>
                  <p:cNvSpPr>
                    <a:spLocks noChangeAspect="1"/>
                  </p:cNvSpPr>
                  <p:nvPr/>
                </p:nvSpPr>
                <p:spPr>
                  <a:xfrm>
                    <a:off x="3286116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27" name="Группа 102"/>
                <p:cNvGrpSpPr/>
                <p:nvPr/>
              </p:nvGrpSpPr>
              <p:grpSpPr>
                <a:xfrm>
                  <a:off x="1500166" y="5800740"/>
                  <a:ext cx="2038512" cy="324000"/>
                  <a:chOff x="1571604" y="5000636"/>
                  <a:chExt cx="2038512" cy="324000"/>
                </a:xfrm>
              </p:grpSpPr>
              <p:sp>
                <p:nvSpPr>
                  <p:cNvPr id="49" name="Блок-схема: узел 48"/>
                  <p:cNvSpPr>
                    <a:spLocks noChangeAspect="1"/>
                  </p:cNvSpPr>
                  <p:nvPr/>
                </p:nvSpPr>
                <p:spPr>
                  <a:xfrm>
                    <a:off x="1571604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50" name="Блок-схема: узел 49"/>
                  <p:cNvSpPr>
                    <a:spLocks noChangeAspect="1"/>
                  </p:cNvSpPr>
                  <p:nvPr/>
                </p:nvSpPr>
                <p:spPr>
                  <a:xfrm>
                    <a:off x="1914506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51" name="Блок-схема: узел 50"/>
                  <p:cNvSpPr>
                    <a:spLocks noChangeAspect="1"/>
                  </p:cNvSpPr>
                  <p:nvPr/>
                </p:nvSpPr>
                <p:spPr>
                  <a:xfrm>
                    <a:off x="2257408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52" name="Блок-схема: узел 51"/>
                  <p:cNvSpPr>
                    <a:spLocks noChangeAspect="1"/>
                  </p:cNvSpPr>
                  <p:nvPr/>
                </p:nvSpPr>
                <p:spPr>
                  <a:xfrm>
                    <a:off x="2600310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53" name="Блок-схема: узел 52"/>
                  <p:cNvSpPr>
                    <a:spLocks noChangeAspect="1"/>
                  </p:cNvSpPr>
                  <p:nvPr/>
                </p:nvSpPr>
                <p:spPr>
                  <a:xfrm>
                    <a:off x="2943212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54" name="Блок-схема: узел 53"/>
                  <p:cNvSpPr>
                    <a:spLocks noChangeAspect="1"/>
                  </p:cNvSpPr>
                  <p:nvPr/>
                </p:nvSpPr>
                <p:spPr>
                  <a:xfrm>
                    <a:off x="3286116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28" name="Группа 109"/>
                <p:cNvGrpSpPr/>
                <p:nvPr/>
              </p:nvGrpSpPr>
              <p:grpSpPr>
                <a:xfrm>
                  <a:off x="1500166" y="4772034"/>
                  <a:ext cx="2038512" cy="324000"/>
                  <a:chOff x="1571604" y="5000636"/>
                  <a:chExt cx="2038512" cy="324000"/>
                </a:xfrm>
              </p:grpSpPr>
              <p:sp>
                <p:nvSpPr>
                  <p:cNvPr id="43" name="Блок-схема: узел 42"/>
                  <p:cNvSpPr>
                    <a:spLocks noChangeAspect="1"/>
                  </p:cNvSpPr>
                  <p:nvPr/>
                </p:nvSpPr>
                <p:spPr>
                  <a:xfrm>
                    <a:off x="1571604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4" name="Блок-схема: узел 43"/>
                  <p:cNvSpPr>
                    <a:spLocks noChangeAspect="1"/>
                  </p:cNvSpPr>
                  <p:nvPr/>
                </p:nvSpPr>
                <p:spPr>
                  <a:xfrm>
                    <a:off x="1914506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5" name="Блок-схема: узел 44"/>
                  <p:cNvSpPr>
                    <a:spLocks noChangeAspect="1"/>
                  </p:cNvSpPr>
                  <p:nvPr/>
                </p:nvSpPr>
                <p:spPr>
                  <a:xfrm>
                    <a:off x="2257408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6" name="Блок-схема: узел 45"/>
                  <p:cNvSpPr>
                    <a:spLocks noChangeAspect="1"/>
                  </p:cNvSpPr>
                  <p:nvPr/>
                </p:nvSpPr>
                <p:spPr>
                  <a:xfrm>
                    <a:off x="2600310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7" name="Блок-схема: узел 46"/>
                  <p:cNvSpPr>
                    <a:spLocks noChangeAspect="1"/>
                  </p:cNvSpPr>
                  <p:nvPr/>
                </p:nvSpPr>
                <p:spPr>
                  <a:xfrm>
                    <a:off x="2943212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8" name="Блок-схема: узел 47"/>
                  <p:cNvSpPr>
                    <a:spLocks noChangeAspect="1"/>
                  </p:cNvSpPr>
                  <p:nvPr/>
                </p:nvSpPr>
                <p:spPr>
                  <a:xfrm>
                    <a:off x="3286116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29" name="Группа 116"/>
                <p:cNvGrpSpPr/>
                <p:nvPr/>
              </p:nvGrpSpPr>
              <p:grpSpPr>
                <a:xfrm>
                  <a:off x="1500166" y="5457838"/>
                  <a:ext cx="2038512" cy="324000"/>
                  <a:chOff x="1571604" y="5000636"/>
                  <a:chExt cx="2038512" cy="324000"/>
                </a:xfrm>
              </p:grpSpPr>
              <p:sp>
                <p:nvSpPr>
                  <p:cNvPr id="37" name="Блок-схема: узел 36"/>
                  <p:cNvSpPr>
                    <a:spLocks noChangeAspect="1"/>
                  </p:cNvSpPr>
                  <p:nvPr/>
                </p:nvSpPr>
                <p:spPr>
                  <a:xfrm>
                    <a:off x="1571604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8" name="Блок-схема: узел 37"/>
                  <p:cNvSpPr>
                    <a:spLocks noChangeAspect="1"/>
                  </p:cNvSpPr>
                  <p:nvPr/>
                </p:nvSpPr>
                <p:spPr>
                  <a:xfrm>
                    <a:off x="1914506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9" name="Блок-схема: узел 38"/>
                  <p:cNvSpPr>
                    <a:spLocks noChangeAspect="1"/>
                  </p:cNvSpPr>
                  <p:nvPr/>
                </p:nvSpPr>
                <p:spPr>
                  <a:xfrm>
                    <a:off x="2257408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0" name="Блок-схема: узел 39"/>
                  <p:cNvSpPr>
                    <a:spLocks noChangeAspect="1"/>
                  </p:cNvSpPr>
                  <p:nvPr/>
                </p:nvSpPr>
                <p:spPr>
                  <a:xfrm>
                    <a:off x="2600310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1" name="Блок-схема: узел 40"/>
                  <p:cNvSpPr>
                    <a:spLocks noChangeAspect="1"/>
                  </p:cNvSpPr>
                  <p:nvPr/>
                </p:nvSpPr>
                <p:spPr>
                  <a:xfrm>
                    <a:off x="2943212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2" name="Блок-схема: узел 41"/>
                  <p:cNvSpPr>
                    <a:spLocks noChangeAspect="1"/>
                  </p:cNvSpPr>
                  <p:nvPr/>
                </p:nvSpPr>
                <p:spPr>
                  <a:xfrm>
                    <a:off x="3286116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30" name="Группа 123"/>
                <p:cNvGrpSpPr/>
                <p:nvPr/>
              </p:nvGrpSpPr>
              <p:grpSpPr>
                <a:xfrm>
                  <a:off x="1500166" y="4429132"/>
                  <a:ext cx="2038512" cy="324000"/>
                  <a:chOff x="1571604" y="5000636"/>
                  <a:chExt cx="2038512" cy="324000"/>
                </a:xfrm>
              </p:grpSpPr>
              <p:sp>
                <p:nvSpPr>
                  <p:cNvPr id="31" name="Блок-схема: узел 30"/>
                  <p:cNvSpPr>
                    <a:spLocks noChangeAspect="1"/>
                  </p:cNvSpPr>
                  <p:nvPr/>
                </p:nvSpPr>
                <p:spPr>
                  <a:xfrm>
                    <a:off x="1571604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2" name="Блок-схема: узел 31"/>
                  <p:cNvSpPr>
                    <a:spLocks noChangeAspect="1"/>
                  </p:cNvSpPr>
                  <p:nvPr/>
                </p:nvSpPr>
                <p:spPr>
                  <a:xfrm>
                    <a:off x="1914506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3" name="Блок-схема: узел 32"/>
                  <p:cNvSpPr>
                    <a:spLocks noChangeAspect="1"/>
                  </p:cNvSpPr>
                  <p:nvPr/>
                </p:nvSpPr>
                <p:spPr>
                  <a:xfrm>
                    <a:off x="2257408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4" name="Блок-схема: узел 33"/>
                  <p:cNvSpPr>
                    <a:spLocks noChangeAspect="1"/>
                  </p:cNvSpPr>
                  <p:nvPr/>
                </p:nvSpPr>
                <p:spPr>
                  <a:xfrm>
                    <a:off x="2600310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5" name="Блок-схема: узел 34"/>
                  <p:cNvSpPr>
                    <a:spLocks noChangeAspect="1"/>
                  </p:cNvSpPr>
                  <p:nvPr/>
                </p:nvSpPr>
                <p:spPr>
                  <a:xfrm>
                    <a:off x="2943212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6" name="Блок-схема: узел 35"/>
                  <p:cNvSpPr>
                    <a:spLocks noChangeAspect="1"/>
                  </p:cNvSpPr>
                  <p:nvPr/>
                </p:nvSpPr>
                <p:spPr>
                  <a:xfrm>
                    <a:off x="3286116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67" name="Группа 66"/>
            <p:cNvGrpSpPr>
              <a:grpSpLocks noChangeAspect="1"/>
            </p:cNvGrpSpPr>
            <p:nvPr/>
          </p:nvGrpSpPr>
          <p:grpSpPr>
            <a:xfrm>
              <a:off x="6143636" y="1928802"/>
              <a:ext cx="720000" cy="720000"/>
              <a:chOff x="285720" y="2214554"/>
              <a:chExt cx="2088000" cy="2088000"/>
            </a:xfrm>
          </p:grpSpPr>
          <p:sp>
            <p:nvSpPr>
              <p:cNvPr id="68" name="Блок-схема: узел 6"/>
              <p:cNvSpPr>
                <a:spLocks noChangeAspect="1"/>
              </p:cNvSpPr>
              <p:nvPr/>
            </p:nvSpPr>
            <p:spPr>
              <a:xfrm>
                <a:off x="1000100" y="3214686"/>
                <a:ext cx="324000" cy="324000"/>
              </a:xfrm>
              <a:prstGeom prst="flowChartConnector">
                <a:avLst/>
              </a:prstGeom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69" name="Блок-схема: узел 7"/>
              <p:cNvSpPr>
                <a:spLocks noChangeAspect="1"/>
              </p:cNvSpPr>
              <p:nvPr/>
            </p:nvSpPr>
            <p:spPr>
              <a:xfrm>
                <a:off x="785786" y="2500306"/>
                <a:ext cx="324000" cy="324000"/>
              </a:xfrm>
              <a:prstGeom prst="flowChartConnector">
                <a:avLst/>
              </a:prstGeom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70" name="Блок-схема: узел 8"/>
              <p:cNvSpPr>
                <a:spLocks noChangeAspect="1"/>
              </p:cNvSpPr>
              <p:nvPr/>
            </p:nvSpPr>
            <p:spPr>
              <a:xfrm>
                <a:off x="285720" y="2214554"/>
                <a:ext cx="2088000" cy="2088000"/>
              </a:xfrm>
              <a:prstGeom prst="flowChartConnector">
                <a:avLst/>
              </a:prstGeom>
              <a:noFill/>
              <a:ln w="9525">
                <a:solidFill>
                  <a:srgbClr val="C00000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71" name="Блок-схема: узел 70"/>
              <p:cNvSpPr>
                <a:spLocks noChangeAspect="1"/>
              </p:cNvSpPr>
              <p:nvPr/>
            </p:nvSpPr>
            <p:spPr>
              <a:xfrm>
                <a:off x="1571604" y="2500306"/>
                <a:ext cx="324000" cy="324000"/>
              </a:xfrm>
              <a:prstGeom prst="flowChartConnector">
                <a:avLst/>
              </a:prstGeom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72" name="Блок-схема: узел 71"/>
              <p:cNvSpPr>
                <a:spLocks noChangeAspect="1"/>
              </p:cNvSpPr>
              <p:nvPr/>
            </p:nvSpPr>
            <p:spPr>
              <a:xfrm>
                <a:off x="1714480" y="3071810"/>
                <a:ext cx="324000" cy="324000"/>
              </a:xfrm>
              <a:prstGeom prst="flowChartConnector">
                <a:avLst/>
              </a:prstGeom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73" name="Блок-схема: узел 72"/>
              <p:cNvSpPr>
                <a:spLocks noChangeAspect="1"/>
              </p:cNvSpPr>
              <p:nvPr/>
            </p:nvSpPr>
            <p:spPr>
              <a:xfrm>
                <a:off x="642910" y="3714752"/>
                <a:ext cx="324000" cy="324000"/>
              </a:xfrm>
              <a:prstGeom prst="flowChartConnector">
                <a:avLst/>
              </a:prstGeom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74" name="Блок-схема: узел 73"/>
              <p:cNvSpPr>
                <a:spLocks noChangeAspect="1"/>
              </p:cNvSpPr>
              <p:nvPr/>
            </p:nvSpPr>
            <p:spPr>
              <a:xfrm>
                <a:off x="1571604" y="3786190"/>
                <a:ext cx="324000" cy="324000"/>
              </a:xfrm>
              <a:prstGeom prst="flowChartConnector">
                <a:avLst/>
              </a:prstGeom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5" name="Группа 74"/>
            <p:cNvGrpSpPr>
              <a:grpSpLocks noChangeAspect="1"/>
            </p:cNvGrpSpPr>
            <p:nvPr/>
          </p:nvGrpSpPr>
          <p:grpSpPr>
            <a:xfrm>
              <a:off x="7715272" y="1142984"/>
              <a:ext cx="738380" cy="720000"/>
              <a:chOff x="357158" y="1928802"/>
              <a:chExt cx="2088000" cy="2088000"/>
            </a:xfrm>
          </p:grpSpPr>
          <p:sp>
            <p:nvSpPr>
              <p:cNvPr id="76" name="Блок-схема: узел 75"/>
              <p:cNvSpPr>
                <a:spLocks noChangeAspect="1"/>
              </p:cNvSpPr>
              <p:nvPr/>
            </p:nvSpPr>
            <p:spPr>
              <a:xfrm>
                <a:off x="857224" y="2143116"/>
                <a:ext cx="324000" cy="324000"/>
              </a:xfrm>
              <a:prstGeom prst="flowChartConnector">
                <a:avLst/>
              </a:prstGeom>
              <a:solidFill>
                <a:srgbClr val="0066FF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77" name="Группа 167"/>
              <p:cNvGrpSpPr/>
              <p:nvPr/>
            </p:nvGrpSpPr>
            <p:grpSpPr>
              <a:xfrm>
                <a:off x="357158" y="1928802"/>
                <a:ext cx="2088000" cy="2088000"/>
                <a:chOff x="357158" y="1928802"/>
                <a:chExt cx="2088000" cy="2088000"/>
              </a:xfrm>
            </p:grpSpPr>
            <p:sp>
              <p:nvSpPr>
                <p:cNvPr id="78" name="Блок-схема: узел 77"/>
                <p:cNvSpPr>
                  <a:spLocks noChangeAspect="1"/>
                </p:cNvSpPr>
                <p:nvPr/>
              </p:nvSpPr>
              <p:spPr>
                <a:xfrm>
                  <a:off x="357158" y="1928802"/>
                  <a:ext cx="2088000" cy="2088000"/>
                </a:xfrm>
                <a:prstGeom prst="flowChartConnector">
                  <a:avLst/>
                </a:prstGeom>
                <a:noFill/>
                <a:ln w="9525">
                  <a:solidFill>
                    <a:srgbClr val="C00000"/>
                  </a:solidFill>
                  <a:prstDash val="lg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79" name="Группа 139"/>
                <p:cNvGrpSpPr/>
                <p:nvPr/>
              </p:nvGrpSpPr>
              <p:grpSpPr>
                <a:xfrm>
                  <a:off x="428596" y="2571744"/>
                  <a:ext cx="752628" cy="681190"/>
                  <a:chOff x="428596" y="2428868"/>
                  <a:chExt cx="752628" cy="681190"/>
                </a:xfrm>
              </p:grpSpPr>
              <p:sp>
                <p:nvSpPr>
                  <p:cNvPr id="95" name="Блок-схема: узел 94"/>
                  <p:cNvSpPr>
                    <a:spLocks noChangeAspect="1"/>
                  </p:cNvSpPr>
                  <p:nvPr/>
                </p:nvSpPr>
                <p:spPr>
                  <a:xfrm>
                    <a:off x="428596" y="2786058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96" name="Блок-схема: узел 95"/>
                  <p:cNvSpPr>
                    <a:spLocks noChangeAspect="1"/>
                  </p:cNvSpPr>
                  <p:nvPr/>
                </p:nvSpPr>
                <p:spPr>
                  <a:xfrm>
                    <a:off x="857224" y="2786058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97" name="Блок-схема: узел 96"/>
                  <p:cNvSpPr>
                    <a:spLocks noChangeAspect="1"/>
                  </p:cNvSpPr>
                  <p:nvPr/>
                </p:nvSpPr>
                <p:spPr>
                  <a:xfrm>
                    <a:off x="642910" y="2428868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</p:grpSp>
            <p:sp>
              <p:nvSpPr>
                <p:cNvPr id="80" name="Блок-схема: узел 79"/>
                <p:cNvSpPr>
                  <a:spLocks noChangeAspect="1"/>
                </p:cNvSpPr>
                <p:nvPr/>
              </p:nvSpPr>
              <p:spPr>
                <a:xfrm>
                  <a:off x="1928794" y="2857496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1" name="Блок-схема: узел 80"/>
                <p:cNvSpPr>
                  <a:spLocks noChangeAspect="1"/>
                </p:cNvSpPr>
                <p:nvPr/>
              </p:nvSpPr>
              <p:spPr>
                <a:xfrm>
                  <a:off x="1785918" y="3286124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2" name="Блок-схема: узел 81"/>
                <p:cNvSpPr>
                  <a:spLocks noChangeAspect="1"/>
                </p:cNvSpPr>
                <p:nvPr/>
              </p:nvSpPr>
              <p:spPr>
                <a:xfrm>
                  <a:off x="571472" y="3286124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3" name="Блок-схема: узел 82"/>
                <p:cNvSpPr>
                  <a:spLocks noChangeAspect="1"/>
                </p:cNvSpPr>
                <p:nvPr/>
              </p:nvSpPr>
              <p:spPr>
                <a:xfrm>
                  <a:off x="1357290" y="2000240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84" name="Группа 140"/>
                <p:cNvGrpSpPr/>
                <p:nvPr/>
              </p:nvGrpSpPr>
              <p:grpSpPr>
                <a:xfrm>
                  <a:off x="1500166" y="2143116"/>
                  <a:ext cx="752628" cy="681190"/>
                  <a:chOff x="428596" y="2428868"/>
                  <a:chExt cx="752628" cy="681190"/>
                </a:xfrm>
              </p:grpSpPr>
              <p:sp>
                <p:nvSpPr>
                  <p:cNvPr id="92" name="Блок-схема: узел 91"/>
                  <p:cNvSpPr>
                    <a:spLocks noChangeAspect="1"/>
                  </p:cNvSpPr>
                  <p:nvPr/>
                </p:nvSpPr>
                <p:spPr>
                  <a:xfrm>
                    <a:off x="428596" y="2786058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93" name="Блок-схема: узел 92"/>
                  <p:cNvSpPr>
                    <a:spLocks noChangeAspect="1"/>
                  </p:cNvSpPr>
                  <p:nvPr/>
                </p:nvSpPr>
                <p:spPr>
                  <a:xfrm>
                    <a:off x="857224" y="2786058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94" name="Блок-схема: узел 93"/>
                  <p:cNvSpPr>
                    <a:spLocks noChangeAspect="1"/>
                  </p:cNvSpPr>
                  <p:nvPr/>
                </p:nvSpPr>
                <p:spPr>
                  <a:xfrm>
                    <a:off x="642910" y="2428868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85" name="Группа 159"/>
                <p:cNvGrpSpPr/>
                <p:nvPr/>
              </p:nvGrpSpPr>
              <p:grpSpPr>
                <a:xfrm rot="2120337">
                  <a:off x="984889" y="3155280"/>
                  <a:ext cx="752628" cy="681190"/>
                  <a:chOff x="428596" y="2428868"/>
                  <a:chExt cx="752628" cy="681190"/>
                </a:xfrm>
              </p:grpSpPr>
              <p:sp>
                <p:nvSpPr>
                  <p:cNvPr id="89" name="Блок-схема: узел 88"/>
                  <p:cNvSpPr>
                    <a:spLocks noChangeAspect="1"/>
                  </p:cNvSpPr>
                  <p:nvPr/>
                </p:nvSpPr>
                <p:spPr>
                  <a:xfrm>
                    <a:off x="428596" y="2786058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90" name="Блок-схема: узел 89"/>
                  <p:cNvSpPr>
                    <a:spLocks noChangeAspect="1"/>
                  </p:cNvSpPr>
                  <p:nvPr/>
                </p:nvSpPr>
                <p:spPr>
                  <a:xfrm>
                    <a:off x="857224" y="2786058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91" name="Блок-схема: узел 90"/>
                  <p:cNvSpPr>
                    <a:spLocks noChangeAspect="1"/>
                  </p:cNvSpPr>
                  <p:nvPr/>
                </p:nvSpPr>
                <p:spPr>
                  <a:xfrm>
                    <a:off x="642910" y="2428868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</p:grpSp>
            <p:sp>
              <p:nvSpPr>
                <p:cNvPr id="86" name="Блок-схема: узел 85"/>
                <p:cNvSpPr>
                  <a:spLocks noChangeAspect="1"/>
                </p:cNvSpPr>
                <p:nvPr/>
              </p:nvSpPr>
              <p:spPr>
                <a:xfrm>
                  <a:off x="1071538" y="2500306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7" name="Блок-схема: узел 86"/>
                <p:cNvSpPr>
                  <a:spLocks noChangeAspect="1"/>
                </p:cNvSpPr>
                <p:nvPr/>
              </p:nvSpPr>
              <p:spPr>
                <a:xfrm>
                  <a:off x="1571604" y="2928934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8" name="Блок-схема: узел 87"/>
                <p:cNvSpPr>
                  <a:spLocks noChangeAspect="1"/>
                </p:cNvSpPr>
                <p:nvPr/>
              </p:nvSpPr>
              <p:spPr>
                <a:xfrm>
                  <a:off x="1214414" y="2857496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102" name="Группа 101"/>
            <p:cNvGrpSpPr>
              <a:grpSpLocks noChangeAspect="1"/>
            </p:cNvGrpSpPr>
            <p:nvPr/>
          </p:nvGrpSpPr>
          <p:grpSpPr>
            <a:xfrm>
              <a:off x="6286512" y="785794"/>
              <a:ext cx="1144503" cy="1116000"/>
              <a:chOff x="357158" y="1928802"/>
              <a:chExt cx="2088000" cy="2088000"/>
            </a:xfrm>
          </p:grpSpPr>
          <p:sp>
            <p:nvSpPr>
              <p:cNvPr id="103" name="Блок-схема: узел 102"/>
              <p:cNvSpPr>
                <a:spLocks noChangeAspect="1"/>
              </p:cNvSpPr>
              <p:nvPr/>
            </p:nvSpPr>
            <p:spPr>
              <a:xfrm>
                <a:off x="857224" y="2143116"/>
                <a:ext cx="324000" cy="324000"/>
              </a:xfrm>
              <a:prstGeom prst="flowChartConnector">
                <a:avLst/>
              </a:prstGeom>
              <a:solidFill>
                <a:srgbClr val="0066FF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04" name="Группа 167"/>
              <p:cNvGrpSpPr/>
              <p:nvPr/>
            </p:nvGrpSpPr>
            <p:grpSpPr>
              <a:xfrm>
                <a:off x="357158" y="1928802"/>
                <a:ext cx="2088000" cy="2088000"/>
                <a:chOff x="357158" y="1928802"/>
                <a:chExt cx="2088000" cy="2088000"/>
              </a:xfrm>
            </p:grpSpPr>
            <p:sp>
              <p:nvSpPr>
                <p:cNvPr id="105" name="Блок-схема: узел 104"/>
                <p:cNvSpPr>
                  <a:spLocks noChangeAspect="1"/>
                </p:cNvSpPr>
                <p:nvPr/>
              </p:nvSpPr>
              <p:spPr>
                <a:xfrm>
                  <a:off x="357158" y="1928802"/>
                  <a:ext cx="2088000" cy="2088000"/>
                </a:xfrm>
                <a:prstGeom prst="flowChartConnector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 w="9525">
                  <a:solidFill>
                    <a:srgbClr val="C00000"/>
                  </a:solidFill>
                  <a:prstDash val="lg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106" name="Группа 139"/>
                <p:cNvGrpSpPr/>
                <p:nvPr/>
              </p:nvGrpSpPr>
              <p:grpSpPr>
                <a:xfrm>
                  <a:off x="428596" y="2571744"/>
                  <a:ext cx="752628" cy="681190"/>
                  <a:chOff x="428596" y="2428868"/>
                  <a:chExt cx="752628" cy="681190"/>
                </a:xfrm>
              </p:grpSpPr>
              <p:sp>
                <p:nvSpPr>
                  <p:cNvPr id="123" name="Блок-схема: узел 122"/>
                  <p:cNvSpPr>
                    <a:spLocks noChangeAspect="1"/>
                  </p:cNvSpPr>
                  <p:nvPr/>
                </p:nvSpPr>
                <p:spPr>
                  <a:xfrm>
                    <a:off x="428596" y="2786058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24" name="Блок-схема: узел 123"/>
                  <p:cNvSpPr>
                    <a:spLocks noChangeAspect="1"/>
                  </p:cNvSpPr>
                  <p:nvPr/>
                </p:nvSpPr>
                <p:spPr>
                  <a:xfrm>
                    <a:off x="857224" y="2786058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25" name="Блок-схема: узел 124"/>
                  <p:cNvSpPr>
                    <a:spLocks noChangeAspect="1"/>
                  </p:cNvSpPr>
                  <p:nvPr/>
                </p:nvSpPr>
                <p:spPr>
                  <a:xfrm>
                    <a:off x="642910" y="2428868"/>
                    <a:ext cx="324000" cy="324000"/>
                  </a:xfrm>
                  <a:prstGeom prst="flowChartConnector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</p:grpSp>
            <p:sp>
              <p:nvSpPr>
                <p:cNvPr id="107" name="Блок-схема: узел 106"/>
                <p:cNvSpPr>
                  <a:spLocks noChangeAspect="1"/>
                </p:cNvSpPr>
                <p:nvPr/>
              </p:nvSpPr>
              <p:spPr>
                <a:xfrm>
                  <a:off x="1928794" y="2857496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8" name="Блок-схема: узел 107"/>
                <p:cNvSpPr>
                  <a:spLocks noChangeAspect="1"/>
                </p:cNvSpPr>
                <p:nvPr/>
              </p:nvSpPr>
              <p:spPr>
                <a:xfrm>
                  <a:off x="1785918" y="3286124"/>
                  <a:ext cx="324000" cy="324000"/>
                </a:xfrm>
                <a:prstGeom prst="flowChartConnector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9" name="Блок-схема: узел 108"/>
                <p:cNvSpPr>
                  <a:spLocks noChangeAspect="1"/>
                </p:cNvSpPr>
                <p:nvPr/>
              </p:nvSpPr>
              <p:spPr>
                <a:xfrm>
                  <a:off x="571472" y="3286124"/>
                  <a:ext cx="324000" cy="324000"/>
                </a:xfrm>
                <a:prstGeom prst="flowChartConnector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0" name="Блок-схема: узел 109"/>
                <p:cNvSpPr>
                  <a:spLocks noChangeAspect="1"/>
                </p:cNvSpPr>
                <p:nvPr/>
              </p:nvSpPr>
              <p:spPr>
                <a:xfrm>
                  <a:off x="1367481" y="2205101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111" name="Группа 140"/>
                <p:cNvGrpSpPr/>
                <p:nvPr/>
              </p:nvGrpSpPr>
              <p:grpSpPr>
                <a:xfrm>
                  <a:off x="1500166" y="2143116"/>
                  <a:ext cx="752628" cy="681190"/>
                  <a:chOff x="428596" y="2428868"/>
                  <a:chExt cx="752628" cy="681190"/>
                </a:xfrm>
              </p:grpSpPr>
              <p:sp>
                <p:nvSpPr>
                  <p:cNvPr id="120" name="Блок-схема: узел 119"/>
                  <p:cNvSpPr>
                    <a:spLocks noChangeAspect="1"/>
                  </p:cNvSpPr>
                  <p:nvPr/>
                </p:nvSpPr>
                <p:spPr>
                  <a:xfrm>
                    <a:off x="428596" y="2786058"/>
                    <a:ext cx="324000" cy="324000"/>
                  </a:xfrm>
                  <a:prstGeom prst="flowChartConnector">
                    <a:avLst/>
                  </a:prstGeom>
                  <a:solidFill>
                    <a:schemeClr val="accent2">
                      <a:lumMod val="60000"/>
                      <a:lumOff val="40000"/>
                    </a:schemeClr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21" name="Блок-схема: узел 120"/>
                  <p:cNvSpPr>
                    <a:spLocks noChangeAspect="1"/>
                  </p:cNvSpPr>
                  <p:nvPr/>
                </p:nvSpPr>
                <p:spPr>
                  <a:xfrm>
                    <a:off x="857224" y="2786058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22" name="Блок-схема: узел 121"/>
                  <p:cNvSpPr>
                    <a:spLocks noChangeAspect="1"/>
                  </p:cNvSpPr>
                  <p:nvPr/>
                </p:nvSpPr>
                <p:spPr>
                  <a:xfrm>
                    <a:off x="642910" y="2428868"/>
                    <a:ext cx="324000" cy="324000"/>
                  </a:xfrm>
                  <a:prstGeom prst="flowChartConnector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112" name="Группа 159"/>
                <p:cNvGrpSpPr/>
                <p:nvPr/>
              </p:nvGrpSpPr>
              <p:grpSpPr>
                <a:xfrm rot="2120337">
                  <a:off x="984889" y="3155280"/>
                  <a:ext cx="752628" cy="681190"/>
                  <a:chOff x="428596" y="2428868"/>
                  <a:chExt cx="752628" cy="681190"/>
                </a:xfrm>
              </p:grpSpPr>
              <p:sp>
                <p:nvSpPr>
                  <p:cNvPr id="117" name="Блок-схема: узел 116"/>
                  <p:cNvSpPr>
                    <a:spLocks noChangeAspect="1"/>
                  </p:cNvSpPr>
                  <p:nvPr/>
                </p:nvSpPr>
                <p:spPr>
                  <a:xfrm>
                    <a:off x="428596" y="2786058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18" name="Блок-схема: узел 117"/>
                  <p:cNvSpPr>
                    <a:spLocks noChangeAspect="1"/>
                  </p:cNvSpPr>
                  <p:nvPr/>
                </p:nvSpPr>
                <p:spPr>
                  <a:xfrm>
                    <a:off x="857224" y="2786058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19" name="Блок-схема: узел 118"/>
                  <p:cNvSpPr>
                    <a:spLocks noChangeAspect="1"/>
                  </p:cNvSpPr>
                  <p:nvPr/>
                </p:nvSpPr>
                <p:spPr>
                  <a:xfrm>
                    <a:off x="642910" y="2428868"/>
                    <a:ext cx="324000" cy="324000"/>
                  </a:xfrm>
                  <a:prstGeom prst="flowChartConnector">
                    <a:avLst/>
                  </a:prstGeom>
                  <a:solidFill>
                    <a:schemeClr val="accent2">
                      <a:lumMod val="60000"/>
                      <a:lumOff val="40000"/>
                    </a:schemeClr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</p:grpSp>
            <p:sp>
              <p:nvSpPr>
                <p:cNvPr id="113" name="Блок-схема: узел 112"/>
                <p:cNvSpPr>
                  <a:spLocks noChangeAspect="1"/>
                </p:cNvSpPr>
                <p:nvPr/>
              </p:nvSpPr>
              <p:spPr>
                <a:xfrm>
                  <a:off x="1071538" y="2500306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4" name="Блок-схема: узел 113"/>
                <p:cNvSpPr>
                  <a:spLocks noChangeAspect="1"/>
                </p:cNvSpPr>
                <p:nvPr/>
              </p:nvSpPr>
              <p:spPr>
                <a:xfrm>
                  <a:off x="1571604" y="2928934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5" name="Блок-схема: узел 114"/>
                <p:cNvSpPr>
                  <a:spLocks noChangeAspect="1"/>
                </p:cNvSpPr>
                <p:nvPr/>
              </p:nvSpPr>
              <p:spPr>
                <a:xfrm>
                  <a:off x="1214414" y="2857496"/>
                  <a:ext cx="324000" cy="324000"/>
                </a:xfrm>
                <a:prstGeom prst="flowChartConnector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6" name="Блок-схема: узел 115"/>
                <p:cNvSpPr>
                  <a:spLocks noChangeAspect="1"/>
                </p:cNvSpPr>
                <p:nvPr/>
              </p:nvSpPr>
              <p:spPr>
                <a:xfrm>
                  <a:off x="1030706" y="1997877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065575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utoShape 5"/>
          <p:cNvSpPr>
            <a:spLocks noChangeArrowheads="1"/>
          </p:cNvSpPr>
          <p:nvPr/>
        </p:nvSpPr>
        <p:spPr bwMode="gray">
          <a:xfrm>
            <a:off x="216000" y="214290"/>
            <a:ext cx="8712000" cy="6372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00B05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AutoShape 4"/>
          <p:cNvSpPr>
            <a:spLocks noChangeArrowheads="1"/>
          </p:cNvSpPr>
          <p:nvPr/>
        </p:nvSpPr>
        <p:spPr bwMode="gray">
          <a:xfrm>
            <a:off x="1676400" y="428604"/>
            <a:ext cx="5791200" cy="5746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algn="ctr">
            <a:noFill/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Тела состоят из веществ  </a:t>
            </a:r>
            <a:endParaRPr 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755576" y="1430419"/>
            <a:ext cx="2844079" cy="3217880"/>
            <a:chOff x="642910" y="1285860"/>
            <a:chExt cx="2844079" cy="3217880"/>
          </a:xfrm>
        </p:grpSpPr>
        <p:sp>
          <p:nvSpPr>
            <p:cNvPr id="9" name="AutoShape 4"/>
            <p:cNvSpPr>
              <a:spLocks noChangeArrowheads="1"/>
            </p:cNvSpPr>
            <p:nvPr/>
          </p:nvSpPr>
          <p:spPr bwMode="gray">
            <a:xfrm>
              <a:off x="642910" y="1285860"/>
              <a:ext cx="2700000" cy="574675"/>
            </a:xfrm>
            <a:prstGeom prst="rect">
              <a:avLst/>
            </a:prstGeom>
            <a:noFill/>
            <a:ln w="63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ru-RU" sz="2400" dirty="0" smtClean="0">
                  <a:solidFill>
                    <a:srgbClr val="1F497D">
                      <a:lumMod val="75000"/>
                    </a:srgbClr>
                  </a:solidFill>
                  <a:latin typeface="Arial" pitchFamily="34" charset="0"/>
                  <a:cs typeface="Arial" pitchFamily="34" charset="0"/>
                </a:rPr>
                <a:t>Вещество: железо</a:t>
              </a:r>
              <a:endParaRPr lang="en-US" sz="2400" dirty="0">
                <a:solidFill>
                  <a:srgbClr val="1F497D">
                    <a:lumMod val="75000"/>
                  </a:srgbClr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8" name="Группа 7"/>
            <p:cNvGrpSpPr/>
            <p:nvPr/>
          </p:nvGrpSpPr>
          <p:grpSpPr>
            <a:xfrm>
              <a:off x="786926" y="2414155"/>
              <a:ext cx="2700063" cy="2089585"/>
              <a:chOff x="104612" y="2414155"/>
              <a:chExt cx="2700063" cy="2089585"/>
            </a:xfrm>
          </p:grpSpPr>
          <p:pic>
            <p:nvPicPr>
              <p:cNvPr id="1026" name="Picture 2" descr="C:\Documents and Settings\Admin\Рабочий стол\12247845911693553444schoolfreeware_Scissors.svg.med.png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 rot="16200000">
                <a:off x="572596" y="2334816"/>
                <a:ext cx="1476000" cy="1634678"/>
              </a:xfrm>
              <a:prstGeom prst="rect">
                <a:avLst/>
              </a:prstGeom>
              <a:noFill/>
            </p:spPr>
          </p:pic>
          <p:sp>
            <p:nvSpPr>
              <p:cNvPr id="7" name="AutoShape 4"/>
              <p:cNvSpPr>
                <a:spLocks noChangeArrowheads="1"/>
              </p:cNvSpPr>
              <p:nvPr/>
            </p:nvSpPr>
            <p:spPr bwMode="gray">
              <a:xfrm>
                <a:off x="104612" y="3929065"/>
                <a:ext cx="2700063" cy="574675"/>
              </a:xfrm>
              <a:prstGeom prst="roundRect">
                <a:avLst/>
              </a:prstGeom>
              <a:gradFill flip="none" rotWithShape="1">
                <a:gsLst>
                  <a:gs pos="0">
                    <a:srgbClr val="00B0F0">
                      <a:tint val="66000"/>
                      <a:satMod val="160000"/>
                    </a:srgbClr>
                  </a:gs>
                  <a:gs pos="50000">
                    <a:srgbClr val="00B0F0">
                      <a:tint val="44500"/>
                      <a:satMod val="160000"/>
                    </a:srgbClr>
                  </a:gs>
                  <a:gs pos="100000">
                    <a:srgbClr val="00B0F0">
                      <a:tint val="23500"/>
                      <a:satMod val="160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 algn="ctr">
                <a:solidFill>
                  <a:srgbClr val="00B0F0"/>
                </a:solidFill>
                <a:round/>
                <a:headEnd/>
                <a:tailEnd/>
              </a:ln>
              <a:effectLst>
                <a:outerShdw dist="63500" dir="3187806" algn="ctr" rotWithShape="0">
                  <a:srgbClr val="00B050"/>
                </a:outerShdw>
              </a:effectLst>
            </p:spPr>
            <p:txBody>
              <a:bodyPr wrap="none" anchor="ctr"/>
              <a:lstStyle/>
              <a:p>
                <a:pPr algn="ctr" eaLnBrk="0" hangingPunct="0"/>
                <a:r>
                  <a:rPr lang="ru-RU" sz="2400" dirty="0" smtClean="0">
                    <a:solidFill>
                      <a:srgbClr val="1F497D">
                        <a:lumMod val="75000"/>
                      </a:srgbClr>
                    </a:solidFill>
                    <a:latin typeface="Arial" pitchFamily="34" charset="0"/>
                    <a:cs typeface="Arial" pitchFamily="34" charset="0"/>
                  </a:rPr>
                  <a:t>ТЕЛО - ножницы</a:t>
                </a:r>
                <a:endParaRPr lang="en-US" sz="2400" dirty="0">
                  <a:solidFill>
                    <a:srgbClr val="1F497D">
                      <a:lumMod val="75000"/>
                    </a:srgbClr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17" name="Группа 16"/>
          <p:cNvGrpSpPr/>
          <p:nvPr/>
        </p:nvGrpSpPr>
        <p:grpSpPr>
          <a:xfrm>
            <a:off x="5634248" y="1246045"/>
            <a:ext cx="2700000" cy="3432195"/>
            <a:chOff x="4500562" y="1214422"/>
            <a:chExt cx="2700000" cy="3432195"/>
          </a:xfrm>
        </p:grpSpPr>
        <p:grpSp>
          <p:nvGrpSpPr>
            <p:cNvPr id="15" name="Группа 14"/>
            <p:cNvGrpSpPr/>
            <p:nvPr/>
          </p:nvGrpSpPr>
          <p:grpSpPr>
            <a:xfrm>
              <a:off x="4950562" y="1643050"/>
              <a:ext cx="2106272" cy="3003567"/>
              <a:chOff x="5000628" y="1643050"/>
              <a:chExt cx="2106272" cy="3003567"/>
            </a:xfrm>
          </p:grpSpPr>
          <p:pic>
            <p:nvPicPr>
              <p:cNvPr id="1027" name="Picture 3" descr="C:\Documents and Settings\Admin\Рабочий стол\12279729011274662317rg1024_Set_of_water_drops.svg.med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5000628" y="1643050"/>
                <a:ext cx="1800000" cy="2383825"/>
              </a:xfrm>
              <a:prstGeom prst="rect">
                <a:avLst/>
              </a:prstGeom>
              <a:noFill/>
            </p:spPr>
          </p:pic>
          <p:sp>
            <p:nvSpPr>
              <p:cNvPr id="14" name="AutoShape 4"/>
              <p:cNvSpPr>
                <a:spLocks noChangeArrowheads="1"/>
              </p:cNvSpPr>
              <p:nvPr/>
            </p:nvSpPr>
            <p:spPr bwMode="gray">
              <a:xfrm>
                <a:off x="5018628" y="4071942"/>
                <a:ext cx="2088272" cy="574675"/>
              </a:xfrm>
              <a:prstGeom prst="roundRect">
                <a:avLst/>
              </a:prstGeom>
              <a:gradFill flip="none" rotWithShape="1">
                <a:gsLst>
                  <a:gs pos="0">
                    <a:srgbClr val="00B0F0">
                      <a:tint val="66000"/>
                      <a:satMod val="160000"/>
                    </a:srgbClr>
                  </a:gs>
                  <a:gs pos="50000">
                    <a:srgbClr val="00B0F0">
                      <a:tint val="44500"/>
                      <a:satMod val="160000"/>
                    </a:srgbClr>
                  </a:gs>
                  <a:gs pos="100000">
                    <a:srgbClr val="00B0F0">
                      <a:tint val="23500"/>
                      <a:satMod val="160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 algn="ctr">
                <a:solidFill>
                  <a:srgbClr val="00B0F0"/>
                </a:solidFill>
                <a:round/>
                <a:headEnd/>
                <a:tailEnd/>
              </a:ln>
              <a:effectLst>
                <a:outerShdw dist="63500" dir="3187806" algn="ctr" rotWithShape="0">
                  <a:srgbClr val="00B050"/>
                </a:outerShdw>
              </a:effectLst>
            </p:spPr>
            <p:txBody>
              <a:bodyPr wrap="none" anchor="ctr"/>
              <a:lstStyle/>
              <a:p>
                <a:pPr algn="ctr" eaLnBrk="0" hangingPunct="0"/>
                <a:r>
                  <a:rPr lang="ru-RU" sz="2400" dirty="0" smtClean="0">
                    <a:solidFill>
                      <a:srgbClr val="1F497D">
                        <a:lumMod val="75000"/>
                      </a:srgbClr>
                    </a:solidFill>
                    <a:latin typeface="Arial" pitchFamily="34" charset="0"/>
                    <a:cs typeface="Arial" pitchFamily="34" charset="0"/>
                  </a:rPr>
                  <a:t>ТЕЛО - капли</a:t>
                </a:r>
                <a:endParaRPr lang="en-US" sz="2400" dirty="0">
                  <a:solidFill>
                    <a:srgbClr val="1F497D">
                      <a:lumMod val="75000"/>
                    </a:srgbClr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6" name="AutoShape 4"/>
            <p:cNvSpPr>
              <a:spLocks noChangeArrowheads="1"/>
            </p:cNvSpPr>
            <p:nvPr/>
          </p:nvSpPr>
          <p:spPr bwMode="gray">
            <a:xfrm>
              <a:off x="4500562" y="1214422"/>
              <a:ext cx="2700000" cy="574675"/>
            </a:xfrm>
            <a:prstGeom prst="rect">
              <a:avLst/>
            </a:prstGeom>
            <a:noFill/>
            <a:ln w="63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ru-RU" sz="2400" dirty="0" smtClean="0">
                  <a:solidFill>
                    <a:srgbClr val="1F497D">
                      <a:lumMod val="75000"/>
                    </a:srgbClr>
                  </a:solidFill>
                  <a:latin typeface="Arial" pitchFamily="34" charset="0"/>
                  <a:cs typeface="Arial" pitchFamily="34" charset="0"/>
                </a:rPr>
                <a:t>Вещество: вода</a:t>
              </a:r>
              <a:endParaRPr lang="en-US" sz="2400" dirty="0">
                <a:solidFill>
                  <a:srgbClr val="1F497D">
                    <a:lumMod val="75000"/>
                  </a:srgb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2" name="AutoShape 4"/>
          <p:cNvSpPr>
            <a:spLocks noChangeArrowheads="1"/>
          </p:cNvSpPr>
          <p:nvPr/>
        </p:nvSpPr>
        <p:spPr bwMode="gray">
          <a:xfrm>
            <a:off x="755576" y="4784747"/>
            <a:ext cx="7858180" cy="1000132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6350" algn="ctr">
            <a:solidFill>
              <a:srgbClr val="00B0F0"/>
            </a:solidFill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2800" b="1" dirty="0" smtClean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Вещества </a:t>
            </a:r>
            <a:r>
              <a:rPr lang="ru-RU" sz="2800" b="1" dirty="0" smtClean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– то, из чего состоят тела</a:t>
            </a:r>
            <a:endParaRPr lang="en-US" sz="2800" b="1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Выноска-облако 1"/>
          <p:cNvSpPr/>
          <p:nvPr/>
        </p:nvSpPr>
        <p:spPr>
          <a:xfrm>
            <a:off x="3210947" y="1717756"/>
            <a:ext cx="3017237" cy="1722670"/>
          </a:xfrm>
          <a:prstGeom prst="cloudCallou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 smtClean="0"/>
              <a:t>О чём можно спросить у одноклассников?</a:t>
            </a:r>
            <a:endParaRPr lang="ru-RU" b="1" i="1" dirty="0"/>
          </a:p>
        </p:txBody>
      </p:sp>
      <p:pic>
        <p:nvPicPr>
          <p:cNvPr id="24" name="Picture 6" descr="задумался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9655" y="3383207"/>
            <a:ext cx="1046951" cy="1393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04197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AutoShape 5"/>
          <p:cNvSpPr>
            <a:spLocks noChangeArrowheads="1"/>
          </p:cNvSpPr>
          <p:nvPr/>
        </p:nvSpPr>
        <p:spPr bwMode="gray">
          <a:xfrm>
            <a:off x="216000" y="267392"/>
            <a:ext cx="8712000" cy="6372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00B050"/>
            </a:solidFill>
            <a:round/>
            <a:headEnd/>
            <a:tailEnd/>
          </a:ln>
          <a:effectLst>
            <a:outerShdw dist="50800" dir="5400000" algn="ctr" rotWithShape="0">
              <a:srgbClr val="00B05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AutoShape 4"/>
          <p:cNvSpPr>
            <a:spLocks noChangeArrowheads="1"/>
          </p:cNvSpPr>
          <p:nvPr/>
        </p:nvSpPr>
        <p:spPr bwMode="gray">
          <a:xfrm>
            <a:off x="1928794" y="500042"/>
            <a:ext cx="5791200" cy="5746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algn="ctr">
            <a:noFill/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Тела состоят из веществ  </a:t>
            </a:r>
            <a:endParaRPr 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gray">
          <a:xfrm>
            <a:off x="418480" y="2500306"/>
            <a:ext cx="2592000" cy="1440000"/>
          </a:xfrm>
          <a:prstGeom prst="homePlate">
            <a:avLst/>
          </a:prstGeom>
          <a:noFill/>
          <a:ln w="381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sz="4800" dirty="0" smtClean="0">
                <a:solidFill>
                  <a:srgbClr val="0066FF"/>
                </a:solidFill>
                <a:latin typeface="Arial" pitchFamily="34" charset="0"/>
                <a:cs typeface="Arial" pitchFamily="34" charset="0"/>
              </a:rPr>
              <a:t>Тела</a:t>
            </a:r>
            <a:endParaRPr lang="en-US" sz="4800" dirty="0">
              <a:solidFill>
                <a:srgbClr val="0066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gray">
          <a:xfrm>
            <a:off x="2558498" y="2013392"/>
            <a:ext cx="2592000" cy="1440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algn="ctr">
            <a:noFill/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Тела могут </a:t>
            </a:r>
          </a:p>
          <a:p>
            <a:pPr algn="ctr" eaLnBrk="0" hangingPunct="0"/>
            <a:r>
              <a:rPr lang="ru-RU" sz="24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состоять из </a:t>
            </a:r>
          </a:p>
          <a:p>
            <a:pPr algn="ctr" eaLnBrk="0" hangingPunct="0"/>
            <a:r>
              <a:rPr lang="ru-RU" sz="24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нескольких </a:t>
            </a:r>
          </a:p>
          <a:p>
            <a:pPr algn="ctr" eaLnBrk="0" hangingPunct="0"/>
            <a:r>
              <a:rPr lang="ru-RU" sz="24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веществ  </a:t>
            </a:r>
            <a:endParaRPr lang="en-US" sz="24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AutoShape 4"/>
          <p:cNvSpPr>
            <a:spLocks noChangeArrowheads="1"/>
          </p:cNvSpPr>
          <p:nvPr/>
        </p:nvSpPr>
        <p:spPr bwMode="gray">
          <a:xfrm>
            <a:off x="6276855" y="1989000"/>
            <a:ext cx="2592000" cy="1440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algn="ctr">
            <a:noFill/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Тела могут </a:t>
            </a:r>
          </a:p>
          <a:p>
            <a:pPr algn="ctr" eaLnBrk="0" hangingPunct="0"/>
            <a:r>
              <a:rPr lang="ru-RU" sz="24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состоять из </a:t>
            </a:r>
          </a:p>
          <a:p>
            <a:pPr algn="ctr" eaLnBrk="0" hangingPunct="0"/>
            <a:r>
              <a:rPr lang="ru-RU" sz="24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одного вещества  </a:t>
            </a:r>
            <a:endParaRPr lang="en-US" sz="24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2202129" y="3693414"/>
            <a:ext cx="3304737" cy="2719732"/>
            <a:chOff x="3298544" y="4000504"/>
            <a:chExt cx="2865057" cy="2719732"/>
          </a:xfrm>
        </p:grpSpPr>
        <p:pic>
          <p:nvPicPr>
            <p:cNvPr id="1027" name="Picture 3" descr="C:\Documents and Settings\Admin\Рабочий стол\16 апреля\Мусор\11954320631830302180Machovka_Knife_2.svg.med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20366076">
              <a:off x="3298544" y="5316236"/>
              <a:ext cx="2865057" cy="1404000"/>
            </a:xfrm>
            <a:prstGeom prst="rect">
              <a:avLst/>
            </a:prstGeom>
            <a:noFill/>
          </p:spPr>
        </p:pic>
        <p:pic>
          <p:nvPicPr>
            <p:cNvPr id="1028" name="Picture 4" descr="C:\Documents and Settings\Admin\Рабочий стол\16 апреля\Мусор\11949844971468298061lamp_sergio_luiz_araujo__01.svg.med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643306" y="4071942"/>
              <a:ext cx="796653" cy="1404000"/>
            </a:xfrm>
            <a:prstGeom prst="rect">
              <a:avLst/>
            </a:prstGeom>
            <a:noFill/>
          </p:spPr>
        </p:pic>
        <p:pic>
          <p:nvPicPr>
            <p:cNvPr id="1029" name="Picture 5" descr="C:\Documents and Settings\Admin\Рабочий стол\16 апреля\Мусор\11949850601793037291magnifing_glass_gino_riv_01.svg.med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572000" y="4214818"/>
              <a:ext cx="1399281" cy="1404000"/>
            </a:xfrm>
            <a:prstGeom prst="rect">
              <a:avLst/>
            </a:prstGeom>
            <a:noFill/>
          </p:spPr>
        </p:pic>
        <p:sp>
          <p:nvSpPr>
            <p:cNvPr id="16" name="Прямоугольник 15"/>
            <p:cNvSpPr>
              <a:spLocks noChangeAspect="1"/>
            </p:cNvSpPr>
            <p:nvPr/>
          </p:nvSpPr>
          <p:spPr>
            <a:xfrm>
              <a:off x="3428992" y="4000504"/>
              <a:ext cx="2556000" cy="2556000"/>
            </a:xfrm>
            <a:prstGeom prst="rect">
              <a:avLst/>
            </a:prstGeom>
            <a:noFill/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6505554" y="4026400"/>
            <a:ext cx="2134601" cy="2095642"/>
            <a:chOff x="6500826" y="4357694"/>
            <a:chExt cx="1701807" cy="1785041"/>
          </a:xfrm>
        </p:grpSpPr>
        <p:pic>
          <p:nvPicPr>
            <p:cNvPr id="1026" name="Picture 2" descr="C:\Documents and Settings\Admin\Рабочий стол\16 апреля\Мусор\11971234151950210022TomK32_Gold-fish_glas.svg.med.pn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6656408" y="4357694"/>
              <a:ext cx="1546225" cy="1287463"/>
            </a:xfrm>
            <a:prstGeom prst="rect">
              <a:avLst/>
            </a:prstGeom>
            <a:noFill/>
          </p:spPr>
        </p:pic>
        <p:pic>
          <p:nvPicPr>
            <p:cNvPr id="1030" name="Picture 6" descr="C:\Documents and Settings\Admin\Рабочий стол\16 апреля\Мусор\12316860852106964535freedo_Wedding_Ring.svg.med.png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6500826" y="5286388"/>
              <a:ext cx="1332000" cy="856347"/>
            </a:xfrm>
            <a:prstGeom prst="rect">
              <a:avLst/>
            </a:prstGeom>
            <a:noFill/>
          </p:spPr>
        </p:pic>
      </p:grpSp>
      <p:sp>
        <p:nvSpPr>
          <p:cNvPr id="17" name="Прямоугольник 16"/>
          <p:cNvSpPr>
            <a:spLocks noChangeAspect="1"/>
          </p:cNvSpPr>
          <p:nvPr/>
        </p:nvSpPr>
        <p:spPr>
          <a:xfrm>
            <a:off x="6403520" y="4000504"/>
            <a:ext cx="2052000" cy="2052000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8" name="Picture 6" descr="задумался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16689"/>
            <a:ext cx="1127125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Выноска-облако 1"/>
          <p:cNvSpPr/>
          <p:nvPr/>
        </p:nvSpPr>
        <p:spPr>
          <a:xfrm>
            <a:off x="217794" y="3453392"/>
            <a:ext cx="2382005" cy="1923722"/>
          </a:xfrm>
          <a:prstGeom prst="cloudCallou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Приведите примеры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792568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AutoShape 5"/>
          <p:cNvSpPr>
            <a:spLocks noChangeArrowheads="1"/>
          </p:cNvSpPr>
          <p:nvPr/>
        </p:nvSpPr>
        <p:spPr bwMode="gray">
          <a:xfrm>
            <a:off x="214282" y="214290"/>
            <a:ext cx="8712000" cy="6372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00B050"/>
            </a:solidFill>
            <a:round/>
            <a:headEnd/>
            <a:tailEnd/>
          </a:ln>
          <a:effectLst>
            <a:outerShdw dist="50800" dir="5400000" algn="ctr" rotWithShape="0">
              <a:srgbClr val="00B05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52" name="Равнобедренный треугольник 151"/>
          <p:cNvSpPr>
            <a:spLocks noChangeAspect="1"/>
          </p:cNvSpPr>
          <p:nvPr/>
        </p:nvSpPr>
        <p:spPr>
          <a:xfrm>
            <a:off x="3143240" y="2428868"/>
            <a:ext cx="2714400" cy="2340000"/>
          </a:xfrm>
          <a:prstGeom prst="triangle">
            <a:avLst/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  <a:effectLst>
            <a:outerShdw dist="114300" dir="2400000" algn="ctr" rotWithShape="0">
              <a:srgbClr val="C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pSp>
        <p:nvGrpSpPr>
          <p:cNvPr id="134" name="Группа 133"/>
          <p:cNvGrpSpPr/>
          <p:nvPr/>
        </p:nvGrpSpPr>
        <p:grpSpPr>
          <a:xfrm>
            <a:off x="6572264" y="1928802"/>
            <a:ext cx="2232000" cy="2232000"/>
            <a:chOff x="1428728" y="4286256"/>
            <a:chExt cx="2232000" cy="2232000"/>
          </a:xfrm>
        </p:grpSpPr>
        <p:sp>
          <p:nvSpPr>
            <p:cNvPr id="17" name="Прямоугольник 16"/>
            <p:cNvSpPr>
              <a:spLocks noChangeAspect="1"/>
            </p:cNvSpPr>
            <p:nvPr/>
          </p:nvSpPr>
          <p:spPr>
            <a:xfrm>
              <a:off x="1428728" y="4286256"/>
              <a:ext cx="2232000" cy="2232000"/>
            </a:xfrm>
            <a:prstGeom prst="rect">
              <a:avLst/>
            </a:prstGeom>
            <a:noFill/>
            <a:ln w="28575">
              <a:solidFill>
                <a:srgbClr val="C0000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grpSp>
          <p:nvGrpSpPr>
            <p:cNvPr id="133" name="Группа 132"/>
            <p:cNvGrpSpPr/>
            <p:nvPr/>
          </p:nvGrpSpPr>
          <p:grpSpPr>
            <a:xfrm>
              <a:off x="1525472" y="4383000"/>
              <a:ext cx="2038512" cy="2038512"/>
              <a:chOff x="1500166" y="4429132"/>
              <a:chExt cx="2038512" cy="2038512"/>
            </a:xfrm>
          </p:grpSpPr>
          <p:grpSp>
            <p:nvGrpSpPr>
              <p:cNvPr id="95" name="Группа 94"/>
              <p:cNvGrpSpPr/>
              <p:nvPr/>
            </p:nvGrpSpPr>
            <p:grpSpPr>
              <a:xfrm>
                <a:off x="1500166" y="5114936"/>
                <a:ext cx="2038512" cy="324000"/>
                <a:chOff x="1571604" y="5000636"/>
                <a:chExt cx="2038512" cy="324000"/>
              </a:xfrm>
            </p:grpSpPr>
            <p:sp>
              <p:nvSpPr>
                <p:cNvPr id="65" name="Блок-схема: узел 64"/>
                <p:cNvSpPr>
                  <a:spLocks noChangeAspect="1"/>
                </p:cNvSpPr>
                <p:nvPr/>
              </p:nvSpPr>
              <p:spPr>
                <a:xfrm>
                  <a:off x="1571604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6" name="Блок-схема: узел 65"/>
                <p:cNvSpPr>
                  <a:spLocks noChangeAspect="1"/>
                </p:cNvSpPr>
                <p:nvPr/>
              </p:nvSpPr>
              <p:spPr>
                <a:xfrm>
                  <a:off x="1914506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8" name="Блок-схема: узел 67"/>
                <p:cNvSpPr>
                  <a:spLocks noChangeAspect="1"/>
                </p:cNvSpPr>
                <p:nvPr/>
              </p:nvSpPr>
              <p:spPr>
                <a:xfrm>
                  <a:off x="2257408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9" name="Блок-схема: узел 68"/>
                <p:cNvSpPr>
                  <a:spLocks noChangeAspect="1"/>
                </p:cNvSpPr>
                <p:nvPr/>
              </p:nvSpPr>
              <p:spPr>
                <a:xfrm>
                  <a:off x="2600310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1" name="Блок-схема: узел 70"/>
                <p:cNvSpPr>
                  <a:spLocks noChangeAspect="1"/>
                </p:cNvSpPr>
                <p:nvPr/>
              </p:nvSpPr>
              <p:spPr>
                <a:xfrm>
                  <a:off x="2943212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2" name="Блок-схема: узел 71"/>
                <p:cNvSpPr>
                  <a:spLocks noChangeAspect="1"/>
                </p:cNvSpPr>
                <p:nvPr/>
              </p:nvSpPr>
              <p:spPr>
                <a:xfrm>
                  <a:off x="3286116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96" name="Группа 95"/>
              <p:cNvGrpSpPr/>
              <p:nvPr/>
            </p:nvGrpSpPr>
            <p:grpSpPr>
              <a:xfrm>
                <a:off x="1500166" y="6143644"/>
                <a:ext cx="2038512" cy="324000"/>
                <a:chOff x="1571604" y="5000636"/>
                <a:chExt cx="2038512" cy="324000"/>
              </a:xfrm>
            </p:grpSpPr>
            <p:sp>
              <p:nvSpPr>
                <p:cNvPr id="97" name="Блок-схема: узел 96"/>
                <p:cNvSpPr>
                  <a:spLocks noChangeAspect="1"/>
                </p:cNvSpPr>
                <p:nvPr/>
              </p:nvSpPr>
              <p:spPr>
                <a:xfrm>
                  <a:off x="1571604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8" name="Блок-схема: узел 97"/>
                <p:cNvSpPr>
                  <a:spLocks noChangeAspect="1"/>
                </p:cNvSpPr>
                <p:nvPr/>
              </p:nvSpPr>
              <p:spPr>
                <a:xfrm>
                  <a:off x="1914506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9" name="Блок-схема: узел 98"/>
                <p:cNvSpPr>
                  <a:spLocks noChangeAspect="1"/>
                </p:cNvSpPr>
                <p:nvPr/>
              </p:nvSpPr>
              <p:spPr>
                <a:xfrm>
                  <a:off x="2257408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0" name="Блок-схема: узел 99"/>
                <p:cNvSpPr>
                  <a:spLocks noChangeAspect="1"/>
                </p:cNvSpPr>
                <p:nvPr/>
              </p:nvSpPr>
              <p:spPr>
                <a:xfrm>
                  <a:off x="2600310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1" name="Блок-схема: узел 100"/>
                <p:cNvSpPr>
                  <a:spLocks noChangeAspect="1"/>
                </p:cNvSpPr>
                <p:nvPr/>
              </p:nvSpPr>
              <p:spPr>
                <a:xfrm>
                  <a:off x="2943212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2" name="Блок-схема: узел 101"/>
                <p:cNvSpPr>
                  <a:spLocks noChangeAspect="1"/>
                </p:cNvSpPr>
                <p:nvPr/>
              </p:nvSpPr>
              <p:spPr>
                <a:xfrm>
                  <a:off x="3286116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03" name="Группа 102"/>
              <p:cNvGrpSpPr/>
              <p:nvPr/>
            </p:nvGrpSpPr>
            <p:grpSpPr>
              <a:xfrm>
                <a:off x="1500166" y="5800740"/>
                <a:ext cx="2038512" cy="324000"/>
                <a:chOff x="1571604" y="5000636"/>
                <a:chExt cx="2038512" cy="324000"/>
              </a:xfrm>
            </p:grpSpPr>
            <p:sp>
              <p:nvSpPr>
                <p:cNvPr id="104" name="Блок-схема: узел 103"/>
                <p:cNvSpPr>
                  <a:spLocks noChangeAspect="1"/>
                </p:cNvSpPr>
                <p:nvPr/>
              </p:nvSpPr>
              <p:spPr>
                <a:xfrm>
                  <a:off x="1571604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5" name="Блок-схема: узел 104"/>
                <p:cNvSpPr>
                  <a:spLocks noChangeAspect="1"/>
                </p:cNvSpPr>
                <p:nvPr/>
              </p:nvSpPr>
              <p:spPr>
                <a:xfrm>
                  <a:off x="1914506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6" name="Блок-схема: узел 105"/>
                <p:cNvSpPr>
                  <a:spLocks noChangeAspect="1"/>
                </p:cNvSpPr>
                <p:nvPr/>
              </p:nvSpPr>
              <p:spPr>
                <a:xfrm>
                  <a:off x="2257408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7" name="Блок-схема: узел 106"/>
                <p:cNvSpPr>
                  <a:spLocks noChangeAspect="1"/>
                </p:cNvSpPr>
                <p:nvPr/>
              </p:nvSpPr>
              <p:spPr>
                <a:xfrm>
                  <a:off x="2600310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8" name="Блок-схема: узел 107"/>
                <p:cNvSpPr>
                  <a:spLocks noChangeAspect="1"/>
                </p:cNvSpPr>
                <p:nvPr/>
              </p:nvSpPr>
              <p:spPr>
                <a:xfrm>
                  <a:off x="2943212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9" name="Блок-схема: узел 108"/>
                <p:cNvSpPr>
                  <a:spLocks noChangeAspect="1"/>
                </p:cNvSpPr>
                <p:nvPr/>
              </p:nvSpPr>
              <p:spPr>
                <a:xfrm>
                  <a:off x="3286116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10" name="Группа 109"/>
              <p:cNvGrpSpPr/>
              <p:nvPr/>
            </p:nvGrpSpPr>
            <p:grpSpPr>
              <a:xfrm>
                <a:off x="1500166" y="4772034"/>
                <a:ext cx="2038512" cy="324000"/>
                <a:chOff x="1571604" y="5000636"/>
                <a:chExt cx="2038512" cy="324000"/>
              </a:xfrm>
            </p:grpSpPr>
            <p:sp>
              <p:nvSpPr>
                <p:cNvPr id="111" name="Блок-схема: узел 110"/>
                <p:cNvSpPr>
                  <a:spLocks noChangeAspect="1"/>
                </p:cNvSpPr>
                <p:nvPr/>
              </p:nvSpPr>
              <p:spPr>
                <a:xfrm>
                  <a:off x="1571604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2" name="Блок-схема: узел 111"/>
                <p:cNvSpPr>
                  <a:spLocks noChangeAspect="1"/>
                </p:cNvSpPr>
                <p:nvPr/>
              </p:nvSpPr>
              <p:spPr>
                <a:xfrm>
                  <a:off x="1914506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3" name="Блок-схема: узел 112"/>
                <p:cNvSpPr>
                  <a:spLocks noChangeAspect="1"/>
                </p:cNvSpPr>
                <p:nvPr/>
              </p:nvSpPr>
              <p:spPr>
                <a:xfrm>
                  <a:off x="2257408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4" name="Блок-схема: узел 113"/>
                <p:cNvSpPr>
                  <a:spLocks noChangeAspect="1"/>
                </p:cNvSpPr>
                <p:nvPr/>
              </p:nvSpPr>
              <p:spPr>
                <a:xfrm>
                  <a:off x="2600310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5" name="Блок-схема: узел 114"/>
                <p:cNvSpPr>
                  <a:spLocks noChangeAspect="1"/>
                </p:cNvSpPr>
                <p:nvPr/>
              </p:nvSpPr>
              <p:spPr>
                <a:xfrm>
                  <a:off x="2943212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6" name="Блок-схема: узел 115"/>
                <p:cNvSpPr>
                  <a:spLocks noChangeAspect="1"/>
                </p:cNvSpPr>
                <p:nvPr/>
              </p:nvSpPr>
              <p:spPr>
                <a:xfrm>
                  <a:off x="3286116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17" name="Группа 116"/>
              <p:cNvGrpSpPr/>
              <p:nvPr/>
            </p:nvGrpSpPr>
            <p:grpSpPr>
              <a:xfrm>
                <a:off x="1500166" y="5457838"/>
                <a:ext cx="2038512" cy="324000"/>
                <a:chOff x="1571604" y="5000636"/>
                <a:chExt cx="2038512" cy="324000"/>
              </a:xfrm>
            </p:grpSpPr>
            <p:sp>
              <p:nvSpPr>
                <p:cNvPr id="118" name="Блок-схема: узел 117"/>
                <p:cNvSpPr>
                  <a:spLocks noChangeAspect="1"/>
                </p:cNvSpPr>
                <p:nvPr/>
              </p:nvSpPr>
              <p:spPr>
                <a:xfrm>
                  <a:off x="1571604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9" name="Блок-схема: узел 118"/>
                <p:cNvSpPr>
                  <a:spLocks noChangeAspect="1"/>
                </p:cNvSpPr>
                <p:nvPr/>
              </p:nvSpPr>
              <p:spPr>
                <a:xfrm>
                  <a:off x="1914506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0" name="Блок-схема: узел 119"/>
                <p:cNvSpPr>
                  <a:spLocks noChangeAspect="1"/>
                </p:cNvSpPr>
                <p:nvPr/>
              </p:nvSpPr>
              <p:spPr>
                <a:xfrm>
                  <a:off x="2257408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1" name="Блок-схема: узел 120"/>
                <p:cNvSpPr>
                  <a:spLocks noChangeAspect="1"/>
                </p:cNvSpPr>
                <p:nvPr/>
              </p:nvSpPr>
              <p:spPr>
                <a:xfrm>
                  <a:off x="2600310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2" name="Блок-схема: узел 121"/>
                <p:cNvSpPr>
                  <a:spLocks noChangeAspect="1"/>
                </p:cNvSpPr>
                <p:nvPr/>
              </p:nvSpPr>
              <p:spPr>
                <a:xfrm>
                  <a:off x="2943212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3" name="Блок-схема: узел 122"/>
                <p:cNvSpPr>
                  <a:spLocks noChangeAspect="1"/>
                </p:cNvSpPr>
                <p:nvPr/>
              </p:nvSpPr>
              <p:spPr>
                <a:xfrm>
                  <a:off x="3286116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24" name="Группа 123"/>
              <p:cNvGrpSpPr/>
              <p:nvPr/>
            </p:nvGrpSpPr>
            <p:grpSpPr>
              <a:xfrm>
                <a:off x="1500166" y="4429132"/>
                <a:ext cx="2038512" cy="324000"/>
                <a:chOff x="1571604" y="5000636"/>
                <a:chExt cx="2038512" cy="324000"/>
              </a:xfrm>
            </p:grpSpPr>
            <p:sp>
              <p:nvSpPr>
                <p:cNvPr id="125" name="Блок-схема: узел 124"/>
                <p:cNvSpPr>
                  <a:spLocks noChangeAspect="1"/>
                </p:cNvSpPr>
                <p:nvPr/>
              </p:nvSpPr>
              <p:spPr>
                <a:xfrm>
                  <a:off x="1571604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6" name="Блок-схема: узел 125"/>
                <p:cNvSpPr>
                  <a:spLocks noChangeAspect="1"/>
                </p:cNvSpPr>
                <p:nvPr/>
              </p:nvSpPr>
              <p:spPr>
                <a:xfrm>
                  <a:off x="1914506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7" name="Блок-схема: узел 126"/>
                <p:cNvSpPr>
                  <a:spLocks noChangeAspect="1"/>
                </p:cNvSpPr>
                <p:nvPr/>
              </p:nvSpPr>
              <p:spPr>
                <a:xfrm>
                  <a:off x="2257408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8" name="Блок-схема: узел 127"/>
                <p:cNvSpPr>
                  <a:spLocks noChangeAspect="1"/>
                </p:cNvSpPr>
                <p:nvPr/>
              </p:nvSpPr>
              <p:spPr>
                <a:xfrm>
                  <a:off x="2600310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9" name="Блок-схема: узел 128"/>
                <p:cNvSpPr>
                  <a:spLocks noChangeAspect="1"/>
                </p:cNvSpPr>
                <p:nvPr/>
              </p:nvSpPr>
              <p:spPr>
                <a:xfrm>
                  <a:off x="2943212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0" name="Блок-схема: узел 129"/>
                <p:cNvSpPr>
                  <a:spLocks noChangeAspect="1"/>
                </p:cNvSpPr>
                <p:nvPr/>
              </p:nvSpPr>
              <p:spPr>
                <a:xfrm>
                  <a:off x="3286116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1593414" y="332656"/>
            <a:ext cx="6656553" cy="500066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6350" algn="ctr">
            <a:solidFill>
              <a:srgbClr val="00B0F0"/>
            </a:solidFill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eaLnBrk="0" hangingPunct="0"/>
            <a:r>
              <a:rPr lang="ru-RU" sz="2400" b="1" dirty="0" smtClean="0">
                <a:solidFill>
                  <a:srgbClr val="1F497D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Вещества состоят из </a:t>
            </a:r>
            <a:r>
              <a:rPr lang="ru-RU" sz="2400" b="1" dirty="0" smtClean="0">
                <a:solidFill>
                  <a:srgbClr val="1F497D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мельчайших </a:t>
            </a:r>
            <a:r>
              <a:rPr lang="ru-RU" sz="2400" b="1" dirty="0" smtClean="0">
                <a:solidFill>
                  <a:srgbClr val="1F497D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частиц</a:t>
            </a:r>
            <a:endParaRPr lang="en-US" sz="2400" b="1" dirty="0">
              <a:solidFill>
                <a:srgbClr val="1F497D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42" name="Группа 141"/>
          <p:cNvGrpSpPr/>
          <p:nvPr/>
        </p:nvGrpSpPr>
        <p:grpSpPr>
          <a:xfrm>
            <a:off x="6429388" y="4429132"/>
            <a:ext cx="2088000" cy="2088000"/>
            <a:chOff x="285720" y="2214554"/>
            <a:chExt cx="2088000" cy="2088000"/>
          </a:xfrm>
        </p:grpSpPr>
        <p:sp>
          <p:nvSpPr>
            <p:cNvPr id="7" name="Блок-схема: узел 6"/>
            <p:cNvSpPr>
              <a:spLocks noChangeAspect="1"/>
            </p:cNvSpPr>
            <p:nvPr/>
          </p:nvSpPr>
          <p:spPr>
            <a:xfrm>
              <a:off x="1000100" y="3214686"/>
              <a:ext cx="324000" cy="324000"/>
            </a:xfrm>
            <a:prstGeom prst="flowChartConnector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" name="Блок-схема: узел 7"/>
            <p:cNvSpPr>
              <a:spLocks noChangeAspect="1"/>
            </p:cNvSpPr>
            <p:nvPr/>
          </p:nvSpPr>
          <p:spPr>
            <a:xfrm>
              <a:off x="785786" y="2500306"/>
              <a:ext cx="324000" cy="324000"/>
            </a:xfrm>
            <a:prstGeom prst="flowChartConnector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" name="Блок-схема: узел 8"/>
            <p:cNvSpPr>
              <a:spLocks noChangeAspect="1"/>
            </p:cNvSpPr>
            <p:nvPr/>
          </p:nvSpPr>
          <p:spPr>
            <a:xfrm>
              <a:off x="285720" y="2214554"/>
              <a:ext cx="2088000" cy="2088000"/>
            </a:xfrm>
            <a:prstGeom prst="flowChartConnector">
              <a:avLst/>
            </a:prstGeom>
            <a:noFill/>
            <a:ln w="28575">
              <a:solidFill>
                <a:srgbClr val="C0000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" name="Блок-схема: узел 11"/>
            <p:cNvSpPr>
              <a:spLocks noChangeAspect="1"/>
            </p:cNvSpPr>
            <p:nvPr/>
          </p:nvSpPr>
          <p:spPr>
            <a:xfrm>
              <a:off x="1571604" y="2500306"/>
              <a:ext cx="324000" cy="324000"/>
            </a:xfrm>
            <a:prstGeom prst="flowChartConnector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" name="Блок-схема: узел 12"/>
            <p:cNvSpPr>
              <a:spLocks noChangeAspect="1"/>
            </p:cNvSpPr>
            <p:nvPr/>
          </p:nvSpPr>
          <p:spPr>
            <a:xfrm>
              <a:off x="1714480" y="3071810"/>
              <a:ext cx="324000" cy="324000"/>
            </a:xfrm>
            <a:prstGeom prst="flowChartConnector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" name="Блок-схема: узел 13"/>
            <p:cNvSpPr>
              <a:spLocks noChangeAspect="1"/>
            </p:cNvSpPr>
            <p:nvPr/>
          </p:nvSpPr>
          <p:spPr>
            <a:xfrm>
              <a:off x="642910" y="3714752"/>
              <a:ext cx="324000" cy="324000"/>
            </a:xfrm>
            <a:prstGeom prst="flowChartConnector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5" name="Блок-схема: узел 14"/>
            <p:cNvSpPr>
              <a:spLocks noChangeAspect="1"/>
            </p:cNvSpPr>
            <p:nvPr/>
          </p:nvSpPr>
          <p:spPr>
            <a:xfrm>
              <a:off x="1571604" y="3786190"/>
              <a:ext cx="324000" cy="324000"/>
            </a:xfrm>
            <a:prstGeom prst="flowChartConnector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43" name="Группа 142"/>
          <p:cNvGrpSpPr/>
          <p:nvPr/>
        </p:nvGrpSpPr>
        <p:grpSpPr>
          <a:xfrm>
            <a:off x="2071670" y="3321843"/>
            <a:ext cx="2463318" cy="756463"/>
            <a:chOff x="1910461" y="1148694"/>
            <a:chExt cx="2463318" cy="756463"/>
          </a:xfrm>
        </p:grpSpPr>
        <p:sp>
          <p:nvSpPr>
            <p:cNvPr id="144" name="Скругленный прямоугольник 143"/>
            <p:cNvSpPr/>
            <p:nvPr/>
          </p:nvSpPr>
          <p:spPr>
            <a:xfrm>
              <a:off x="1910461" y="1148694"/>
              <a:ext cx="2463318" cy="756463"/>
            </a:xfrm>
            <a:prstGeom prst="roundRect">
              <a:avLst/>
            </a:prstGeom>
            <a:gradFill flip="none" rotWithShape="0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dist="114300" dir="2400000" algn="ctr" rotWithShape="0">
                <a:srgbClr val="008000">
                  <a:alpha val="50000"/>
                </a:srgb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5" name="Скругленный прямоугольник 4"/>
            <p:cNvSpPr/>
            <p:nvPr/>
          </p:nvSpPr>
          <p:spPr>
            <a:xfrm>
              <a:off x="1947388" y="1185621"/>
              <a:ext cx="2389464" cy="68260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800" b="1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Жидкие</a:t>
              </a:r>
              <a:endParaRPr lang="ru-RU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46" name="Группа 145"/>
          <p:cNvGrpSpPr/>
          <p:nvPr/>
        </p:nvGrpSpPr>
        <p:grpSpPr>
          <a:xfrm>
            <a:off x="3491880" y="4286256"/>
            <a:ext cx="2900496" cy="756463"/>
            <a:chOff x="1473283" y="1148694"/>
            <a:chExt cx="2900496" cy="756463"/>
          </a:xfrm>
        </p:grpSpPr>
        <p:sp>
          <p:nvSpPr>
            <p:cNvPr id="147" name="Скругленный прямоугольник 146"/>
            <p:cNvSpPr/>
            <p:nvPr/>
          </p:nvSpPr>
          <p:spPr>
            <a:xfrm>
              <a:off x="1617299" y="1148694"/>
              <a:ext cx="2756480" cy="756463"/>
            </a:xfrm>
            <a:prstGeom prst="roundRect">
              <a:avLst/>
            </a:prstGeom>
            <a:gradFill flip="none" rotWithShape="0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dist="114300" dir="2400000" algn="ctr" rotWithShape="0">
                <a:srgbClr val="008000">
                  <a:alpha val="50000"/>
                </a:srgb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8" name="Скругленный прямоугольник 4"/>
            <p:cNvSpPr/>
            <p:nvPr/>
          </p:nvSpPr>
          <p:spPr>
            <a:xfrm>
              <a:off x="1473283" y="1185621"/>
              <a:ext cx="2863569" cy="68260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800" b="1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Газообразные</a:t>
              </a:r>
              <a:endParaRPr lang="ru-RU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49" name="Группа 148"/>
          <p:cNvGrpSpPr/>
          <p:nvPr/>
        </p:nvGrpSpPr>
        <p:grpSpPr>
          <a:xfrm>
            <a:off x="3929058" y="2357430"/>
            <a:ext cx="2463318" cy="756463"/>
            <a:chOff x="1910461" y="1148694"/>
            <a:chExt cx="2463318" cy="756463"/>
          </a:xfrm>
        </p:grpSpPr>
        <p:sp>
          <p:nvSpPr>
            <p:cNvPr id="150" name="Скругленный прямоугольник 149"/>
            <p:cNvSpPr/>
            <p:nvPr/>
          </p:nvSpPr>
          <p:spPr>
            <a:xfrm>
              <a:off x="1910461" y="1148694"/>
              <a:ext cx="2463318" cy="756463"/>
            </a:xfrm>
            <a:prstGeom prst="roundRect">
              <a:avLst/>
            </a:prstGeom>
            <a:gradFill flip="none" rotWithShape="0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dist="114300" dir="2400000" algn="ctr" rotWithShape="0">
                <a:srgbClr val="008000">
                  <a:alpha val="50000"/>
                </a:srgb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1" name="Скругленный прямоугольник 4"/>
            <p:cNvSpPr/>
            <p:nvPr/>
          </p:nvSpPr>
          <p:spPr>
            <a:xfrm>
              <a:off x="1947388" y="1185621"/>
              <a:ext cx="2389464" cy="68260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800" b="1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Твердые</a:t>
              </a:r>
              <a:endParaRPr lang="ru-RU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53" name="Freeform 8"/>
          <p:cNvSpPr>
            <a:spLocks/>
          </p:cNvSpPr>
          <p:nvPr/>
        </p:nvSpPr>
        <p:spPr bwMode="gray">
          <a:xfrm rot="20966424" flipH="1">
            <a:off x="5578498" y="4987133"/>
            <a:ext cx="792000" cy="972000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0">
            <a:noFill/>
            <a:prstDash val="solid"/>
            <a:round/>
            <a:headEnd/>
            <a:tailEnd/>
          </a:ln>
          <a:effectLst>
            <a:outerShdw dist="114300" dir="2400000" algn="ctr" rotWithShape="0">
              <a:schemeClr val="tx2">
                <a:lumMod val="60000"/>
                <a:lumOff val="40000"/>
                <a:alpha val="50000"/>
              </a:schemeClr>
            </a:outerShdw>
          </a:effec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54" name="Freeform 8"/>
          <p:cNvSpPr>
            <a:spLocks/>
          </p:cNvSpPr>
          <p:nvPr/>
        </p:nvSpPr>
        <p:spPr bwMode="gray">
          <a:xfrm rot="20869741" flipH="1">
            <a:off x="5685918" y="2911153"/>
            <a:ext cx="792000" cy="972000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0">
            <a:noFill/>
            <a:prstDash val="solid"/>
            <a:round/>
            <a:headEnd/>
            <a:tailEnd/>
          </a:ln>
          <a:effectLst>
            <a:outerShdw dist="114300" dir="2400000" algn="ctr" rotWithShape="0">
              <a:schemeClr val="tx2">
                <a:lumMod val="60000"/>
                <a:lumOff val="40000"/>
                <a:alpha val="50000"/>
              </a:schemeClr>
            </a:outerShdw>
          </a:effec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55" name="Freeform 8"/>
          <p:cNvSpPr>
            <a:spLocks/>
          </p:cNvSpPr>
          <p:nvPr/>
        </p:nvSpPr>
        <p:spPr bwMode="gray">
          <a:xfrm rot="2972145">
            <a:off x="1588037" y="3666186"/>
            <a:ext cx="792000" cy="972000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0">
            <a:noFill/>
            <a:prstDash val="solid"/>
            <a:round/>
            <a:headEnd/>
            <a:tailEnd/>
          </a:ln>
          <a:effectLst>
            <a:outerShdw dist="114300" dir="2400000" algn="ctr" rotWithShape="0">
              <a:schemeClr val="tx2">
                <a:lumMod val="60000"/>
                <a:lumOff val="40000"/>
                <a:alpha val="50000"/>
              </a:schemeClr>
            </a:outerShdw>
          </a:effec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grpSp>
        <p:nvGrpSpPr>
          <p:cNvPr id="169" name="Группа 168"/>
          <p:cNvGrpSpPr/>
          <p:nvPr/>
        </p:nvGrpSpPr>
        <p:grpSpPr>
          <a:xfrm>
            <a:off x="214282" y="1857364"/>
            <a:ext cx="2214578" cy="2159438"/>
            <a:chOff x="357158" y="1928802"/>
            <a:chExt cx="2088000" cy="2088000"/>
          </a:xfrm>
        </p:grpSpPr>
        <p:sp>
          <p:nvSpPr>
            <p:cNvPr id="135" name="Блок-схема: узел 134"/>
            <p:cNvSpPr>
              <a:spLocks noChangeAspect="1"/>
            </p:cNvSpPr>
            <p:nvPr/>
          </p:nvSpPr>
          <p:spPr>
            <a:xfrm>
              <a:off x="857224" y="2143116"/>
              <a:ext cx="324000" cy="324000"/>
            </a:xfrm>
            <a:prstGeom prst="flowChartConnector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grpSp>
          <p:nvGrpSpPr>
            <p:cNvPr id="168" name="Группа 167"/>
            <p:cNvGrpSpPr/>
            <p:nvPr/>
          </p:nvGrpSpPr>
          <p:grpSpPr>
            <a:xfrm>
              <a:off x="357158" y="1928802"/>
              <a:ext cx="2088000" cy="2088000"/>
              <a:chOff x="357158" y="1928802"/>
              <a:chExt cx="2088000" cy="2088000"/>
            </a:xfrm>
          </p:grpSpPr>
          <p:sp>
            <p:nvSpPr>
              <p:cNvPr id="16" name="Блок-схема: узел 15"/>
              <p:cNvSpPr>
                <a:spLocks noChangeAspect="1"/>
              </p:cNvSpPr>
              <p:nvPr/>
            </p:nvSpPr>
            <p:spPr>
              <a:xfrm>
                <a:off x="357158" y="1928802"/>
                <a:ext cx="2088000" cy="2088000"/>
              </a:xfrm>
              <a:prstGeom prst="flowChartConnector">
                <a:avLst/>
              </a:prstGeom>
              <a:noFill/>
              <a:ln w="28575">
                <a:solidFill>
                  <a:srgbClr val="C00000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40" name="Группа 139"/>
              <p:cNvGrpSpPr/>
              <p:nvPr/>
            </p:nvGrpSpPr>
            <p:grpSpPr>
              <a:xfrm>
                <a:off x="428596" y="2571744"/>
                <a:ext cx="752628" cy="681190"/>
                <a:chOff x="428596" y="2428868"/>
                <a:chExt cx="752628" cy="681190"/>
              </a:xfrm>
            </p:grpSpPr>
            <p:sp>
              <p:nvSpPr>
                <p:cNvPr id="33" name="Блок-схема: узел 32"/>
                <p:cNvSpPr>
                  <a:spLocks noChangeAspect="1"/>
                </p:cNvSpPr>
                <p:nvPr/>
              </p:nvSpPr>
              <p:spPr>
                <a:xfrm>
                  <a:off x="428596" y="2786058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1" name="Блок-схема: узел 130"/>
                <p:cNvSpPr>
                  <a:spLocks noChangeAspect="1"/>
                </p:cNvSpPr>
                <p:nvPr/>
              </p:nvSpPr>
              <p:spPr>
                <a:xfrm>
                  <a:off x="857224" y="2786058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2" name="Блок-схема: узел 131"/>
                <p:cNvSpPr>
                  <a:spLocks noChangeAspect="1"/>
                </p:cNvSpPr>
                <p:nvPr/>
              </p:nvSpPr>
              <p:spPr>
                <a:xfrm>
                  <a:off x="642910" y="2428868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36" name="Блок-схема: узел 135"/>
              <p:cNvSpPr>
                <a:spLocks noChangeAspect="1"/>
              </p:cNvSpPr>
              <p:nvPr/>
            </p:nvSpPr>
            <p:spPr>
              <a:xfrm>
                <a:off x="1928794" y="2857496"/>
                <a:ext cx="324000" cy="324000"/>
              </a:xfrm>
              <a:prstGeom prst="flowChartConnector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37" name="Блок-схема: узел 136"/>
              <p:cNvSpPr>
                <a:spLocks noChangeAspect="1"/>
              </p:cNvSpPr>
              <p:nvPr/>
            </p:nvSpPr>
            <p:spPr>
              <a:xfrm>
                <a:off x="1785918" y="3286124"/>
                <a:ext cx="324000" cy="324000"/>
              </a:xfrm>
              <a:prstGeom prst="flowChartConnector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38" name="Блок-схема: узел 137"/>
              <p:cNvSpPr>
                <a:spLocks noChangeAspect="1"/>
              </p:cNvSpPr>
              <p:nvPr/>
            </p:nvSpPr>
            <p:spPr>
              <a:xfrm>
                <a:off x="571472" y="3286124"/>
                <a:ext cx="324000" cy="324000"/>
              </a:xfrm>
              <a:prstGeom prst="flowChartConnector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39" name="Блок-схема: узел 138"/>
              <p:cNvSpPr>
                <a:spLocks noChangeAspect="1"/>
              </p:cNvSpPr>
              <p:nvPr/>
            </p:nvSpPr>
            <p:spPr>
              <a:xfrm>
                <a:off x="1357290" y="2000240"/>
                <a:ext cx="324000" cy="324000"/>
              </a:xfrm>
              <a:prstGeom prst="flowChartConnector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41" name="Группа 140"/>
              <p:cNvGrpSpPr/>
              <p:nvPr/>
            </p:nvGrpSpPr>
            <p:grpSpPr>
              <a:xfrm>
                <a:off x="1500166" y="2143116"/>
                <a:ext cx="752628" cy="681190"/>
                <a:chOff x="428596" y="2428868"/>
                <a:chExt cx="752628" cy="681190"/>
              </a:xfrm>
            </p:grpSpPr>
            <p:sp>
              <p:nvSpPr>
                <p:cNvPr id="157" name="Блок-схема: узел 156"/>
                <p:cNvSpPr>
                  <a:spLocks noChangeAspect="1"/>
                </p:cNvSpPr>
                <p:nvPr/>
              </p:nvSpPr>
              <p:spPr>
                <a:xfrm>
                  <a:off x="428596" y="2786058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8" name="Блок-схема: узел 157"/>
                <p:cNvSpPr>
                  <a:spLocks noChangeAspect="1"/>
                </p:cNvSpPr>
                <p:nvPr/>
              </p:nvSpPr>
              <p:spPr>
                <a:xfrm>
                  <a:off x="857224" y="2786058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9" name="Блок-схема: узел 158"/>
                <p:cNvSpPr>
                  <a:spLocks noChangeAspect="1"/>
                </p:cNvSpPr>
                <p:nvPr/>
              </p:nvSpPr>
              <p:spPr>
                <a:xfrm>
                  <a:off x="642910" y="2428868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60" name="Группа 159"/>
              <p:cNvGrpSpPr/>
              <p:nvPr/>
            </p:nvGrpSpPr>
            <p:grpSpPr>
              <a:xfrm rot="2120337">
                <a:off x="984889" y="3155280"/>
                <a:ext cx="752628" cy="681190"/>
                <a:chOff x="428596" y="2428868"/>
                <a:chExt cx="752628" cy="681190"/>
              </a:xfrm>
            </p:grpSpPr>
            <p:sp>
              <p:nvSpPr>
                <p:cNvPr id="161" name="Блок-схема: узел 160"/>
                <p:cNvSpPr>
                  <a:spLocks noChangeAspect="1"/>
                </p:cNvSpPr>
                <p:nvPr/>
              </p:nvSpPr>
              <p:spPr>
                <a:xfrm>
                  <a:off x="428596" y="2786058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2" name="Блок-схема: узел 161"/>
                <p:cNvSpPr>
                  <a:spLocks noChangeAspect="1"/>
                </p:cNvSpPr>
                <p:nvPr/>
              </p:nvSpPr>
              <p:spPr>
                <a:xfrm>
                  <a:off x="857224" y="2786058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3" name="Блок-схема: узел 162"/>
                <p:cNvSpPr>
                  <a:spLocks noChangeAspect="1"/>
                </p:cNvSpPr>
                <p:nvPr/>
              </p:nvSpPr>
              <p:spPr>
                <a:xfrm>
                  <a:off x="642910" y="2428868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64" name="Блок-схема: узел 163"/>
              <p:cNvSpPr>
                <a:spLocks noChangeAspect="1"/>
              </p:cNvSpPr>
              <p:nvPr/>
            </p:nvSpPr>
            <p:spPr>
              <a:xfrm>
                <a:off x="1071538" y="2500306"/>
                <a:ext cx="324000" cy="324000"/>
              </a:xfrm>
              <a:prstGeom prst="flowChartConnector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65" name="Блок-схема: узел 164"/>
              <p:cNvSpPr>
                <a:spLocks noChangeAspect="1"/>
              </p:cNvSpPr>
              <p:nvPr/>
            </p:nvSpPr>
            <p:spPr>
              <a:xfrm>
                <a:off x="1571604" y="2928934"/>
                <a:ext cx="324000" cy="324000"/>
              </a:xfrm>
              <a:prstGeom prst="flowChartConnector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66" name="Блок-схема: узел 165"/>
              <p:cNvSpPr>
                <a:spLocks noChangeAspect="1"/>
              </p:cNvSpPr>
              <p:nvPr/>
            </p:nvSpPr>
            <p:spPr>
              <a:xfrm>
                <a:off x="1214414" y="2857496"/>
                <a:ext cx="324000" cy="324000"/>
              </a:xfrm>
              <a:prstGeom prst="flowChartConnector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172" name="Picture 6" descr="задумался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666" y="5179236"/>
            <a:ext cx="1127125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Выноска-облако 1"/>
          <p:cNvSpPr/>
          <p:nvPr/>
        </p:nvSpPr>
        <p:spPr>
          <a:xfrm>
            <a:off x="689178" y="4429132"/>
            <a:ext cx="2454062" cy="1500197"/>
          </a:xfrm>
          <a:prstGeom prst="cloudCallou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Гелий, ртуть, вода, серебро, пар, лёд, сахар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202802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1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1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5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6"/>
                  </p:tgtEl>
                </p:cond>
              </p:nextCondLst>
            </p:seq>
          </p:childTnLst>
        </p:cTn>
      </p:par>
    </p:tnLst>
    <p:bldLst>
      <p:bldP spid="6" grpId="0" animBg="1"/>
      <p:bldP spid="153" grpId="0" animBg="1"/>
      <p:bldP spid="154" grpId="0" animBg="1"/>
      <p:bldP spid="155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AutoShape 5"/>
          <p:cNvSpPr>
            <a:spLocks noChangeArrowheads="1"/>
          </p:cNvSpPr>
          <p:nvPr/>
        </p:nvSpPr>
        <p:spPr bwMode="gray">
          <a:xfrm>
            <a:off x="194795" y="274648"/>
            <a:ext cx="8712000" cy="6372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00B05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4212" name="AutoShape 4"/>
          <p:cNvSpPr>
            <a:spLocks noChangeArrowheads="1"/>
          </p:cNvSpPr>
          <p:nvPr/>
        </p:nvSpPr>
        <p:spPr bwMode="gray">
          <a:xfrm>
            <a:off x="3905967" y="602931"/>
            <a:ext cx="4263752" cy="5746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algn="ctr">
            <a:noFill/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endParaRPr 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139952" y="428604"/>
            <a:ext cx="34563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Соотнеси: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" name="Куб 3"/>
          <p:cNvSpPr/>
          <p:nvPr/>
        </p:nvSpPr>
        <p:spPr>
          <a:xfrm>
            <a:off x="3779912" y="1281340"/>
            <a:ext cx="4766843" cy="2069654"/>
          </a:xfrm>
          <a:prstGeom prst="cub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ТЕЛА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2" name="Куб 61"/>
          <p:cNvSpPr/>
          <p:nvPr/>
        </p:nvSpPr>
        <p:spPr>
          <a:xfrm>
            <a:off x="3710552" y="4300172"/>
            <a:ext cx="4766843" cy="2069654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ВЕЩЕСТВА</a:t>
            </a:r>
            <a:endParaRPr lang="ru-RU" sz="3200" b="1" dirty="0"/>
          </a:p>
        </p:txBody>
      </p:sp>
      <p:sp>
        <p:nvSpPr>
          <p:cNvPr id="61" name="Прямоугольник 60"/>
          <p:cNvSpPr/>
          <p:nvPr/>
        </p:nvSpPr>
        <p:spPr>
          <a:xfrm>
            <a:off x="906493" y="582460"/>
            <a:ext cx="154824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БАНКА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06930" y="1351934"/>
            <a:ext cx="173893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ГВОЗДЬ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816344" y="3350994"/>
            <a:ext cx="175080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РЕЗИНА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761326" y="2427664"/>
            <a:ext cx="183858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ЖЕЛЕЗО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917235" y="4312356"/>
            <a:ext cx="167706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МЯЧИК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956607" y="5373216"/>
            <a:ext cx="174438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СТЕКЛО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778943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2.38668E-6 L 0.41076 0.12651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38" y="63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95097E-6 L 0.34028 0.1716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14" y="85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95837E-6 L 0.62327 0.29833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163" y="149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63645E-6 L 0.29149 0.16374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66" y="81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6.47549E-7 L 0.56789 -0.23867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85" y="-119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233 0.02636 L 0.3158 0.05781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06" y="15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</p:childTnLst>
        </p:cTn>
      </p:par>
    </p:tnLst>
    <p:bldLst>
      <p:bldP spid="61" grpId="0"/>
      <p:bldP spid="3" grpId="0"/>
      <p:bldP spid="58" grpId="0"/>
      <p:bldP spid="57" grpId="0"/>
      <p:bldP spid="59" grpId="0"/>
      <p:bldP spid="6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2" name="AutoShape 4"/>
          <p:cNvSpPr>
            <a:spLocks noChangeArrowheads="1"/>
          </p:cNvSpPr>
          <p:nvPr/>
        </p:nvSpPr>
        <p:spPr bwMode="gray">
          <a:xfrm>
            <a:off x="1547664" y="224551"/>
            <a:ext cx="5343872" cy="40810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algn="ctr">
            <a:noFill/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Проверь себя</a:t>
            </a:r>
            <a:endParaRPr 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33600" y="836711"/>
            <a:ext cx="4572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1)Тела </a:t>
            </a:r>
            <a:r>
              <a:rPr lang="ru-RU" b="1" dirty="0"/>
              <a:t>это - …</a:t>
            </a:r>
          </a:p>
          <a:p>
            <a:r>
              <a:rPr lang="ru-RU" b="1" dirty="0"/>
              <a:t>а) предметы, сделанные руками человека</a:t>
            </a:r>
          </a:p>
          <a:p>
            <a:r>
              <a:rPr lang="ru-RU" b="1" dirty="0"/>
              <a:t>б) предметы неживой природы</a:t>
            </a:r>
          </a:p>
          <a:p>
            <a:r>
              <a:rPr lang="ru-RU" b="1" dirty="0"/>
              <a:t>в) все предметы, окружающие человека</a:t>
            </a:r>
          </a:p>
          <a:p>
            <a:r>
              <a:rPr lang="ru-RU" b="1" dirty="0"/>
              <a:t> </a:t>
            </a:r>
          </a:p>
          <a:p>
            <a:r>
              <a:rPr lang="ru-RU" b="1" dirty="0"/>
              <a:t>2</a:t>
            </a:r>
            <a:r>
              <a:rPr lang="ru-RU" b="1" dirty="0" smtClean="0"/>
              <a:t>) </a:t>
            </a:r>
            <a:r>
              <a:rPr lang="ru-RU" b="1" dirty="0"/>
              <a:t>Тела делятся на…</a:t>
            </a:r>
          </a:p>
          <a:p>
            <a:r>
              <a:rPr lang="ru-RU" b="1" dirty="0"/>
              <a:t>а) живые и неживые</a:t>
            </a:r>
          </a:p>
          <a:p>
            <a:r>
              <a:rPr lang="ru-RU" b="1" dirty="0"/>
              <a:t>б) природные и искусственные</a:t>
            </a:r>
          </a:p>
          <a:p>
            <a:r>
              <a:rPr lang="ru-RU" b="1" dirty="0"/>
              <a:t>в) растения, животные, человек</a:t>
            </a:r>
          </a:p>
          <a:p>
            <a:r>
              <a:rPr lang="ru-RU" b="1" dirty="0"/>
              <a:t> </a:t>
            </a:r>
          </a:p>
          <a:p>
            <a:r>
              <a:rPr lang="ru-RU" b="1" dirty="0"/>
              <a:t>3</a:t>
            </a:r>
            <a:r>
              <a:rPr lang="ru-RU" b="1" dirty="0" smtClean="0"/>
              <a:t>) </a:t>
            </a:r>
            <a:r>
              <a:rPr lang="ru-RU" b="1" dirty="0"/>
              <a:t>Все тела состоят из …</a:t>
            </a:r>
          </a:p>
          <a:p>
            <a:r>
              <a:rPr lang="ru-RU" b="1" dirty="0"/>
              <a:t>а) атомов</a:t>
            </a:r>
          </a:p>
          <a:p>
            <a:r>
              <a:rPr lang="ru-RU" b="1" dirty="0"/>
              <a:t>б)природы</a:t>
            </a:r>
          </a:p>
          <a:p>
            <a:r>
              <a:rPr lang="ru-RU" b="1" dirty="0"/>
              <a:t>в) веществ</a:t>
            </a:r>
          </a:p>
          <a:p>
            <a:r>
              <a:rPr lang="ru-RU" b="1" dirty="0"/>
              <a:t> </a:t>
            </a:r>
          </a:p>
          <a:p>
            <a:r>
              <a:rPr lang="ru-RU" b="1" dirty="0"/>
              <a:t>4) Свойства веществ:</a:t>
            </a:r>
          </a:p>
          <a:p>
            <a:r>
              <a:rPr lang="ru-RU" b="1" dirty="0"/>
              <a:t>а) твёрдые, жидкие, газообразные</a:t>
            </a:r>
          </a:p>
          <a:p>
            <a:r>
              <a:rPr lang="ru-RU" b="1" dirty="0"/>
              <a:t>б) цветные и чёрно-белые</a:t>
            </a:r>
          </a:p>
          <a:p>
            <a:r>
              <a:rPr lang="ru-RU" b="1" dirty="0"/>
              <a:t>в) гладкие и шершавые</a:t>
            </a:r>
          </a:p>
          <a:p>
            <a:r>
              <a:rPr lang="ru-RU" b="1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3778943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AutoShape 5"/>
          <p:cNvSpPr>
            <a:spLocks noChangeArrowheads="1"/>
          </p:cNvSpPr>
          <p:nvPr/>
        </p:nvSpPr>
        <p:spPr bwMode="gray">
          <a:xfrm>
            <a:off x="216000" y="243000"/>
            <a:ext cx="8712000" cy="6372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00B05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AutoShape 4"/>
          <p:cNvSpPr>
            <a:spLocks noChangeArrowheads="1"/>
          </p:cNvSpPr>
          <p:nvPr/>
        </p:nvSpPr>
        <p:spPr bwMode="gray">
          <a:xfrm>
            <a:off x="1676400" y="428604"/>
            <a:ext cx="5791200" cy="5746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algn="ctr">
            <a:noFill/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Итог урока</a:t>
            </a:r>
            <a:endParaRPr 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378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5377" name="AutoShape 17"/>
          <p:cNvSpPr>
            <a:spLocks noChangeAspect="1" noChangeArrowheads="1" noTextEdit="1"/>
          </p:cNvSpPr>
          <p:nvPr/>
        </p:nvSpPr>
        <p:spPr bwMode="auto">
          <a:xfrm>
            <a:off x="2500298" y="4857760"/>
            <a:ext cx="4038600" cy="14763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1026" name="Picture 2" descr="C:\Documents and Settings\Admin\Рабочий стол\12065697731638242145pitr_red_arrows_set_4.svg.med (1).png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2322504" y="1623083"/>
            <a:ext cx="710531" cy="5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Picture 2" descr="C:\Documents and Settings\Admin\Рабочий стол\12065697731638242145pitr_red_arrows_set_4.svg.med (1).png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5682339" y="1623083"/>
            <a:ext cx="710531" cy="54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Скругленный прямоугольник 25"/>
          <p:cNvSpPr/>
          <p:nvPr/>
        </p:nvSpPr>
        <p:spPr>
          <a:xfrm>
            <a:off x="6572264" y="1428736"/>
            <a:ext cx="2124000" cy="890725"/>
          </a:xfrm>
          <a:prstGeom prst="roundRect">
            <a:avLst>
              <a:gd name="adj" fmla="val 10042"/>
            </a:avLst>
          </a:prstGeom>
          <a:solidFill>
            <a:srgbClr val="0066FF"/>
          </a:solidFill>
          <a:ln>
            <a:noFill/>
          </a:ln>
          <a:effectLst>
            <a:outerShdw dist="114300" dir="2400000" algn="ctr" rotWithShape="0">
              <a:srgbClr val="C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Частицы</a:t>
            </a:r>
            <a:endParaRPr lang="ru-RU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59510" y="1447721"/>
            <a:ext cx="1252685" cy="890725"/>
          </a:xfrm>
          <a:prstGeom prst="roundRect">
            <a:avLst/>
          </a:prstGeom>
          <a:solidFill>
            <a:srgbClr val="0066FF"/>
          </a:solidFill>
          <a:ln>
            <a:noFill/>
          </a:ln>
          <a:effectLst>
            <a:outerShdw dist="114300" dir="2400000" algn="ctr" rotWithShape="0">
              <a:srgbClr val="C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Тела</a:t>
            </a:r>
            <a:endParaRPr lang="ru-RU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2" name="Picture 4" descr="C:\Documents and Settings\Admin\Рабочий стол\1195445291308224009jean_victor_balin_arrow_go_right.svg.med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6200000" flipH="1" flipV="1">
            <a:off x="1321573" y="2551900"/>
            <a:ext cx="500063" cy="396875"/>
          </a:xfrm>
          <a:prstGeom prst="rect">
            <a:avLst/>
          </a:prstGeom>
          <a:noFill/>
        </p:spPr>
      </p:pic>
      <p:pic>
        <p:nvPicPr>
          <p:cNvPr id="33" name="Picture 4" descr="C:\Documents and Settings\Admin\Рабочий стол\1195445291308224009jean_victor_balin_arrow_go_right.svg.med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 flipV="1">
            <a:off x="750069" y="2551900"/>
            <a:ext cx="500063" cy="396875"/>
          </a:xfrm>
          <a:prstGeom prst="rect">
            <a:avLst/>
          </a:prstGeom>
          <a:noFill/>
        </p:spPr>
      </p:pic>
      <p:sp>
        <p:nvSpPr>
          <p:cNvPr id="36" name="Скругленный прямоугольник 35"/>
          <p:cNvSpPr/>
          <p:nvPr/>
        </p:nvSpPr>
        <p:spPr>
          <a:xfrm rot="16200000">
            <a:off x="-833652" y="4405496"/>
            <a:ext cx="3096000" cy="571504"/>
          </a:xfrm>
          <a:prstGeom prst="roundRect">
            <a:avLst>
              <a:gd name="adj" fmla="val 10042"/>
            </a:avLst>
          </a:prstGeom>
          <a:solidFill>
            <a:srgbClr val="0066FF"/>
          </a:solidFill>
          <a:ln>
            <a:noFill/>
          </a:ln>
          <a:effectLst>
            <a:outerShdw dist="114300" dir="2400000" algn="ctr" rotWithShape="0">
              <a:srgbClr val="C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Природные</a:t>
            </a:r>
            <a:endParaRPr lang="ru-RU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 rot="16200000">
            <a:off x="309356" y="4405496"/>
            <a:ext cx="3096000" cy="571504"/>
          </a:xfrm>
          <a:prstGeom prst="roundRect">
            <a:avLst>
              <a:gd name="adj" fmla="val 10042"/>
            </a:avLst>
          </a:prstGeom>
          <a:solidFill>
            <a:srgbClr val="0066FF"/>
          </a:solidFill>
          <a:ln>
            <a:noFill/>
          </a:ln>
          <a:effectLst>
            <a:outerShdw dist="114300" dir="2400000" algn="ctr" rotWithShape="0">
              <a:srgbClr val="C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Искусственные </a:t>
            </a:r>
            <a:endParaRPr lang="ru-RU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295687" y="1447721"/>
            <a:ext cx="2160000" cy="890725"/>
          </a:xfrm>
          <a:prstGeom prst="roundRect">
            <a:avLst/>
          </a:prstGeom>
          <a:solidFill>
            <a:srgbClr val="0066FF"/>
          </a:solidFill>
          <a:ln>
            <a:noFill/>
          </a:ln>
          <a:effectLst>
            <a:outerShdw dist="114300" dir="2400000" algn="ctr" rotWithShape="0">
              <a:srgbClr val="C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Вещества</a:t>
            </a:r>
            <a:endParaRPr lang="ru-RU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8" name="Picture 4" descr="C:\Documents and Settings\Admin\Рабочий стол\1195445291308224009jean_victor_balin_arrow_go_right.svg.med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 flipV="1">
            <a:off x="3393276" y="2480463"/>
            <a:ext cx="500063" cy="396875"/>
          </a:xfrm>
          <a:prstGeom prst="rect">
            <a:avLst/>
          </a:prstGeom>
          <a:noFill/>
        </p:spPr>
      </p:pic>
      <p:pic>
        <p:nvPicPr>
          <p:cNvPr id="30" name="Picture 4" descr="C:\Documents and Settings\Admin\Рабочий стол\1195445291308224009jean_victor_balin_arrow_go_right.svg.med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 flipV="1">
            <a:off x="4107656" y="2480463"/>
            <a:ext cx="500063" cy="396875"/>
          </a:xfrm>
          <a:prstGeom prst="rect">
            <a:avLst/>
          </a:prstGeom>
          <a:noFill/>
        </p:spPr>
      </p:pic>
      <p:pic>
        <p:nvPicPr>
          <p:cNvPr id="31" name="Picture 4" descr="C:\Documents and Settings\Admin\Рабочий стол\1195445291308224009jean_victor_balin_arrow_go_right.svg.med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6200000" flipH="1" flipV="1">
            <a:off x="4822036" y="2480462"/>
            <a:ext cx="500063" cy="396875"/>
          </a:xfrm>
          <a:prstGeom prst="rect">
            <a:avLst/>
          </a:prstGeom>
          <a:noFill/>
        </p:spPr>
      </p:pic>
      <p:sp>
        <p:nvSpPr>
          <p:cNvPr id="40" name="Скругленный прямоугольник 39"/>
          <p:cNvSpPr/>
          <p:nvPr/>
        </p:nvSpPr>
        <p:spPr>
          <a:xfrm rot="16200000">
            <a:off x="2917687" y="4545281"/>
            <a:ext cx="2880000" cy="576000"/>
          </a:xfrm>
          <a:prstGeom prst="roundRect">
            <a:avLst>
              <a:gd name="adj" fmla="val 10042"/>
            </a:avLst>
          </a:prstGeom>
          <a:solidFill>
            <a:srgbClr val="0066FF"/>
          </a:solidFill>
          <a:ln>
            <a:noFill/>
          </a:ln>
          <a:effectLst>
            <a:outerShdw dist="114300" dir="2400000" algn="ctr" rotWithShape="0">
              <a:srgbClr val="C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Жидкие</a:t>
            </a:r>
            <a:endParaRPr lang="ru-RU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 rot="16200000">
            <a:off x="3774943" y="4545280"/>
            <a:ext cx="2880000" cy="576000"/>
          </a:xfrm>
          <a:prstGeom prst="roundRect">
            <a:avLst>
              <a:gd name="adj" fmla="val 10042"/>
            </a:avLst>
          </a:prstGeom>
          <a:solidFill>
            <a:srgbClr val="0066FF"/>
          </a:solidFill>
          <a:ln>
            <a:noFill/>
          </a:ln>
          <a:effectLst>
            <a:outerShdw dist="114300" dir="2400000" algn="ctr" rotWithShape="0">
              <a:srgbClr val="C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Твердые</a:t>
            </a:r>
            <a:endParaRPr lang="ru-RU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 rot="16200000">
            <a:off x="2060431" y="4545280"/>
            <a:ext cx="2880000" cy="576000"/>
          </a:xfrm>
          <a:prstGeom prst="roundRect">
            <a:avLst>
              <a:gd name="adj" fmla="val 10042"/>
            </a:avLst>
          </a:prstGeom>
          <a:solidFill>
            <a:srgbClr val="0066FF"/>
          </a:solidFill>
          <a:ln>
            <a:noFill/>
          </a:ln>
          <a:effectLst>
            <a:outerShdw dist="114300" dir="2400000" algn="ctr" rotWithShape="0">
              <a:srgbClr val="C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Газообразные</a:t>
            </a:r>
            <a:endParaRPr lang="ru-RU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2" name="Picture 6" descr="задумался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070" y="4803925"/>
            <a:ext cx="1127125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55172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40" grpId="0" animBg="1"/>
      <p:bldP spid="41" grpId="0" animBg="1"/>
      <p:bldP spid="42" grpId="0" animBg="1"/>
    </p:bld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122</Words>
  <Application>Microsoft Office PowerPoint</Application>
  <PresentationFormat>Экран (4:3)</PresentationFormat>
  <Paragraphs>63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7</vt:i4>
      </vt:variant>
      <vt:variant>
        <vt:lpstr>Заголовки слайдов</vt:lpstr>
      </vt:variant>
      <vt:variant>
        <vt:i4>7</vt:i4>
      </vt:variant>
    </vt:vector>
  </HeadingPairs>
  <TitlesOfParts>
    <vt:vector size="14" baseType="lpstr">
      <vt:lpstr>1_Тема Office</vt:lpstr>
      <vt:lpstr>2_Тема Office</vt:lpstr>
      <vt:lpstr>3_Тема Office</vt:lpstr>
      <vt:lpstr>4_Тема Office</vt:lpstr>
      <vt:lpstr>5_Тема Office</vt:lpstr>
      <vt:lpstr>6_Тема Office</vt:lpstr>
      <vt:lpstr>8_Тема Office</vt:lpstr>
      <vt:lpstr>Тела,  вещества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</dc:creator>
  <cp:lastModifiedBy>Oxana</cp:lastModifiedBy>
  <cp:revision>12</cp:revision>
  <dcterms:created xsi:type="dcterms:W3CDTF">2012-08-01T11:30:26Z</dcterms:created>
  <dcterms:modified xsi:type="dcterms:W3CDTF">2013-10-15T15:29:50Z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138362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D5.0.3</vt:lpwstr>
  </property>
</Properties>
</file>