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69" r:id="rId3"/>
    <p:sldId id="257" r:id="rId4"/>
    <p:sldId id="272" r:id="rId5"/>
    <p:sldId id="259" r:id="rId6"/>
    <p:sldId id="260" r:id="rId7"/>
    <p:sldId id="261" r:id="rId8"/>
    <p:sldId id="264" r:id="rId9"/>
    <p:sldId id="266" r:id="rId10"/>
    <p:sldId id="267" r:id="rId11"/>
    <p:sldId id="268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12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A38291-79DC-4DE8-9CC3-F8F908DFD90D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8684CE-8A3F-4EA4-98B2-634D71289B4A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800" dirty="0" smtClean="0"/>
            <a:t>Мужской род</a:t>
          </a:r>
          <a:endParaRPr lang="ru-RU" sz="2800" dirty="0"/>
        </a:p>
      </dgm:t>
    </dgm:pt>
    <dgm:pt modelId="{64EAE199-6ACC-45A6-B979-5323C393B80A}" type="parTrans" cxnId="{BDFF5ED8-9E37-4240-BFCF-68F78AFC5542}">
      <dgm:prSet/>
      <dgm:spPr/>
      <dgm:t>
        <a:bodyPr/>
        <a:lstStyle/>
        <a:p>
          <a:endParaRPr lang="ru-RU"/>
        </a:p>
      </dgm:t>
    </dgm:pt>
    <dgm:pt modelId="{F2249CBE-C392-4936-8365-ED621E153685}" type="sibTrans" cxnId="{BDFF5ED8-9E37-4240-BFCF-68F78AFC5542}">
      <dgm:prSet/>
      <dgm:spPr/>
      <dgm:t>
        <a:bodyPr/>
        <a:lstStyle/>
        <a:p>
          <a:endParaRPr lang="ru-RU"/>
        </a:p>
      </dgm:t>
    </dgm:pt>
    <dgm:pt modelId="{0DBF12EF-AF92-4B15-B319-9B5B22CC5E4F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3200" dirty="0" smtClean="0"/>
            <a:t>Он, мой</a:t>
          </a:r>
          <a:endParaRPr lang="ru-RU" sz="3200" dirty="0"/>
        </a:p>
      </dgm:t>
    </dgm:pt>
    <dgm:pt modelId="{4390C033-6337-422D-8FF5-38C8A4FB78E1}" type="parTrans" cxnId="{B6BEF19D-C641-479E-84F1-B2650DA42B19}">
      <dgm:prSet/>
      <dgm:spPr/>
      <dgm:t>
        <a:bodyPr/>
        <a:lstStyle/>
        <a:p>
          <a:endParaRPr lang="ru-RU"/>
        </a:p>
      </dgm:t>
    </dgm:pt>
    <dgm:pt modelId="{3F1CF52A-67A3-4B16-87DF-3CE15EEF235C}" type="sibTrans" cxnId="{B6BEF19D-C641-479E-84F1-B2650DA42B19}">
      <dgm:prSet/>
      <dgm:spPr/>
      <dgm:t>
        <a:bodyPr/>
        <a:lstStyle/>
        <a:p>
          <a:endParaRPr lang="ru-RU"/>
        </a:p>
      </dgm:t>
    </dgm:pt>
    <dgm:pt modelId="{BFEE3925-F105-42AD-954C-757360335D81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2800" dirty="0" smtClean="0"/>
            <a:t>Дядя,</a:t>
          </a:r>
        </a:p>
        <a:p>
          <a:r>
            <a:rPr lang="ru-RU" sz="2800" dirty="0" smtClean="0"/>
            <a:t>стул</a:t>
          </a:r>
          <a:endParaRPr lang="ru-RU" sz="2800" dirty="0"/>
        </a:p>
      </dgm:t>
    </dgm:pt>
    <dgm:pt modelId="{32B68106-1FA3-4D96-836F-228F2543F579}" type="parTrans" cxnId="{E883447C-D363-4451-A1CD-A2A69C6E73AB}">
      <dgm:prSet/>
      <dgm:spPr/>
      <dgm:t>
        <a:bodyPr/>
        <a:lstStyle/>
        <a:p>
          <a:endParaRPr lang="ru-RU"/>
        </a:p>
      </dgm:t>
    </dgm:pt>
    <dgm:pt modelId="{EC8B76B5-79F9-41D2-B128-0C62F462BEE8}" type="sibTrans" cxnId="{E883447C-D363-4451-A1CD-A2A69C6E73AB}">
      <dgm:prSet/>
      <dgm:spPr/>
      <dgm:t>
        <a:bodyPr/>
        <a:lstStyle/>
        <a:p>
          <a:endParaRPr lang="ru-RU"/>
        </a:p>
      </dgm:t>
    </dgm:pt>
    <dgm:pt modelId="{2D971C96-3790-4878-B25F-8FF5AF5120FA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2800" dirty="0" smtClean="0"/>
            <a:t>Парта, </a:t>
          </a:r>
        </a:p>
        <a:p>
          <a:r>
            <a:rPr lang="ru-RU" sz="2800" dirty="0" smtClean="0"/>
            <a:t>земля</a:t>
          </a:r>
          <a:endParaRPr lang="ru-RU" sz="2800" dirty="0"/>
        </a:p>
      </dgm:t>
    </dgm:pt>
    <dgm:pt modelId="{42F1A176-21CA-4755-BE6A-C814EA7B5487}" type="parTrans" cxnId="{57F0A381-B2B6-4D5F-A880-8AD1DFDBA701}">
      <dgm:prSet/>
      <dgm:spPr/>
      <dgm:t>
        <a:bodyPr/>
        <a:lstStyle/>
        <a:p>
          <a:endParaRPr lang="ru-RU"/>
        </a:p>
      </dgm:t>
    </dgm:pt>
    <dgm:pt modelId="{53C207B4-C9D9-4529-B029-EEC8B2D2300E}" type="sibTrans" cxnId="{57F0A381-B2B6-4D5F-A880-8AD1DFDBA701}">
      <dgm:prSet/>
      <dgm:spPr/>
      <dgm:t>
        <a:bodyPr/>
        <a:lstStyle/>
        <a:p>
          <a:endParaRPr lang="ru-RU"/>
        </a:p>
      </dgm:t>
    </dgm:pt>
    <dgm:pt modelId="{30C5ACFE-BB84-4305-B052-72ECCC2C2F26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800" dirty="0" smtClean="0"/>
            <a:t>Она, моя</a:t>
          </a:r>
          <a:endParaRPr lang="ru-RU" sz="2800" dirty="0"/>
        </a:p>
      </dgm:t>
    </dgm:pt>
    <dgm:pt modelId="{3995104C-1CB2-4C7F-998C-F820B6644697}" type="parTrans" cxnId="{55BE1206-0450-4B74-BB32-62014B3AE1EE}">
      <dgm:prSet/>
      <dgm:spPr/>
      <dgm:t>
        <a:bodyPr/>
        <a:lstStyle/>
        <a:p>
          <a:endParaRPr lang="ru-RU"/>
        </a:p>
      </dgm:t>
    </dgm:pt>
    <dgm:pt modelId="{90770EDB-5814-41A6-8A95-96AE04B7D559}" type="sibTrans" cxnId="{55BE1206-0450-4B74-BB32-62014B3AE1EE}">
      <dgm:prSet/>
      <dgm:spPr/>
      <dgm:t>
        <a:bodyPr/>
        <a:lstStyle/>
        <a:p>
          <a:endParaRPr lang="ru-RU"/>
        </a:p>
      </dgm:t>
    </dgm:pt>
    <dgm:pt modelId="{5FE29150-73E0-4AA8-B36B-D88482544EF2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800" dirty="0" smtClean="0"/>
            <a:t>Женский род</a:t>
          </a:r>
          <a:endParaRPr lang="ru-RU" sz="2800" dirty="0"/>
        </a:p>
      </dgm:t>
    </dgm:pt>
    <dgm:pt modelId="{AB0A0EAF-8FBA-4774-82E4-740956795C4F}" type="parTrans" cxnId="{74D98324-1A4A-4E8F-9D0C-642C9481EBA6}">
      <dgm:prSet/>
      <dgm:spPr/>
      <dgm:t>
        <a:bodyPr/>
        <a:lstStyle/>
        <a:p>
          <a:endParaRPr lang="ru-RU"/>
        </a:p>
      </dgm:t>
    </dgm:pt>
    <dgm:pt modelId="{C581464A-EEA6-4785-9BB3-B76A055E5697}" type="sibTrans" cxnId="{74D98324-1A4A-4E8F-9D0C-642C9481EBA6}">
      <dgm:prSet/>
      <dgm:spPr/>
      <dgm:t>
        <a:bodyPr/>
        <a:lstStyle/>
        <a:p>
          <a:endParaRPr lang="ru-RU"/>
        </a:p>
      </dgm:t>
    </dgm:pt>
    <dgm:pt modelId="{46FE48C3-DB1C-4035-B2AB-D7C41435CD85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800" dirty="0" smtClean="0"/>
            <a:t>Средний род</a:t>
          </a:r>
          <a:endParaRPr lang="ru-RU" sz="2800" dirty="0"/>
        </a:p>
      </dgm:t>
    </dgm:pt>
    <dgm:pt modelId="{5CC1FDA6-34CC-48EE-975A-EAEF8B0A2D02}" type="parTrans" cxnId="{111BB62F-DAF5-4529-8EE8-C1EFF708B227}">
      <dgm:prSet/>
      <dgm:spPr/>
      <dgm:t>
        <a:bodyPr/>
        <a:lstStyle/>
        <a:p>
          <a:endParaRPr lang="ru-RU"/>
        </a:p>
      </dgm:t>
    </dgm:pt>
    <dgm:pt modelId="{4252D618-9E33-4DA7-BAC1-5394D036B218}" type="sibTrans" cxnId="{111BB62F-DAF5-4529-8EE8-C1EFF708B227}">
      <dgm:prSet/>
      <dgm:spPr/>
      <dgm:t>
        <a:bodyPr/>
        <a:lstStyle/>
        <a:p>
          <a:endParaRPr lang="ru-RU"/>
        </a:p>
      </dgm:t>
    </dgm:pt>
    <dgm:pt modelId="{7E5ADD20-0B47-4C8E-84DB-D16257A71C7E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800" dirty="0" smtClean="0"/>
            <a:t>Оно, моё</a:t>
          </a:r>
          <a:endParaRPr lang="ru-RU" sz="2800" dirty="0"/>
        </a:p>
      </dgm:t>
    </dgm:pt>
    <dgm:pt modelId="{0C15F8B3-4BBF-4147-8B20-A55E2B1526FB}" type="parTrans" cxnId="{5B7B1EC0-66BC-456A-B106-A75420855A68}">
      <dgm:prSet/>
      <dgm:spPr/>
      <dgm:t>
        <a:bodyPr/>
        <a:lstStyle/>
        <a:p>
          <a:endParaRPr lang="ru-RU"/>
        </a:p>
      </dgm:t>
    </dgm:pt>
    <dgm:pt modelId="{BF2D7F3D-D715-4814-9DCF-494ABA4F10A4}" type="sibTrans" cxnId="{5B7B1EC0-66BC-456A-B106-A75420855A68}">
      <dgm:prSet/>
      <dgm:spPr/>
      <dgm:t>
        <a:bodyPr/>
        <a:lstStyle/>
        <a:p>
          <a:endParaRPr lang="ru-RU"/>
        </a:p>
      </dgm:t>
    </dgm:pt>
    <dgm:pt modelId="{394AFA33-7778-4B90-9907-AEC384C454B6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2800" dirty="0" smtClean="0"/>
            <a:t>Море, село</a:t>
          </a:r>
          <a:endParaRPr lang="ru-RU" sz="2800" dirty="0"/>
        </a:p>
      </dgm:t>
    </dgm:pt>
    <dgm:pt modelId="{A758F207-C30B-4A8A-BFEC-5B9E4B60CAAE}" type="parTrans" cxnId="{78C1E38E-478C-45A8-BEFA-3409F26C4095}">
      <dgm:prSet/>
      <dgm:spPr/>
      <dgm:t>
        <a:bodyPr/>
        <a:lstStyle/>
        <a:p>
          <a:endParaRPr lang="ru-RU"/>
        </a:p>
      </dgm:t>
    </dgm:pt>
    <dgm:pt modelId="{3F93A9EA-9543-44ED-90F0-E53363E4E57B}" type="sibTrans" cxnId="{78C1E38E-478C-45A8-BEFA-3409F26C4095}">
      <dgm:prSet/>
      <dgm:spPr/>
      <dgm:t>
        <a:bodyPr/>
        <a:lstStyle/>
        <a:p>
          <a:endParaRPr lang="ru-RU"/>
        </a:p>
      </dgm:t>
    </dgm:pt>
    <dgm:pt modelId="{3590BCFD-F478-48A1-A547-DBDA5698C4B5}" type="pres">
      <dgm:prSet presAssocID="{72A38291-79DC-4DE8-9CC3-F8F908DFD90D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6909BE3-F3AE-4C4A-BE7B-928E2D0F5727}" type="pres">
      <dgm:prSet presAssocID="{FB8684CE-8A3F-4EA4-98B2-634D71289B4A}" presName="compNode" presStyleCnt="0"/>
      <dgm:spPr/>
    </dgm:pt>
    <dgm:pt modelId="{D0F6DD47-77B8-4A78-A235-AD98288528C1}" type="pres">
      <dgm:prSet presAssocID="{FB8684CE-8A3F-4EA4-98B2-634D71289B4A}" presName="dummyConnPt" presStyleCnt="0"/>
      <dgm:spPr/>
    </dgm:pt>
    <dgm:pt modelId="{68DB731F-BA50-4099-9C6A-BF6AD9C56A8E}" type="pres">
      <dgm:prSet presAssocID="{FB8684CE-8A3F-4EA4-98B2-634D71289B4A}" presName="node" presStyleLbl="node1" presStyleIdx="0" presStyleCnt="9" custScaleY="97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C3C1C2-C04A-42B0-BC2A-04ADCE30ACC5}" type="pres">
      <dgm:prSet presAssocID="{F2249CBE-C392-4936-8365-ED621E153685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94F5A89A-9953-4828-A4BD-45E026B8590F}" type="pres">
      <dgm:prSet presAssocID="{0DBF12EF-AF92-4B15-B319-9B5B22CC5E4F}" presName="compNode" presStyleCnt="0"/>
      <dgm:spPr/>
    </dgm:pt>
    <dgm:pt modelId="{3E41324B-27AC-4B58-B33C-FE116900DA93}" type="pres">
      <dgm:prSet presAssocID="{0DBF12EF-AF92-4B15-B319-9B5B22CC5E4F}" presName="dummyConnPt" presStyleCnt="0"/>
      <dgm:spPr/>
    </dgm:pt>
    <dgm:pt modelId="{94AE77AD-C51F-41D3-951D-647E0C1A1FE6}" type="pres">
      <dgm:prSet presAssocID="{0DBF12EF-AF92-4B15-B319-9B5B22CC5E4F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4CFBDA-B1B2-4474-BE61-4CD3AC175A9B}" type="pres">
      <dgm:prSet presAssocID="{3F1CF52A-67A3-4B16-87DF-3CE15EEF235C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56540140-D480-4712-AEBE-C985FC79C7E0}" type="pres">
      <dgm:prSet presAssocID="{BFEE3925-F105-42AD-954C-757360335D81}" presName="compNode" presStyleCnt="0"/>
      <dgm:spPr/>
    </dgm:pt>
    <dgm:pt modelId="{E31788F8-CEB3-4498-A325-C6B047D6FF10}" type="pres">
      <dgm:prSet presAssocID="{BFEE3925-F105-42AD-954C-757360335D81}" presName="dummyConnPt" presStyleCnt="0"/>
      <dgm:spPr/>
    </dgm:pt>
    <dgm:pt modelId="{553E6010-3DC1-426C-A715-0064F5D5E152}" type="pres">
      <dgm:prSet presAssocID="{BFEE3925-F105-42AD-954C-757360335D81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72E6D3-623B-47F7-8E2D-D327A044FC58}" type="pres">
      <dgm:prSet presAssocID="{EC8B76B5-79F9-41D2-B128-0C62F462BEE8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A76506EB-3937-4ACC-B038-23B81BC27150}" type="pres">
      <dgm:prSet presAssocID="{2D971C96-3790-4878-B25F-8FF5AF5120FA}" presName="compNode" presStyleCnt="0"/>
      <dgm:spPr/>
    </dgm:pt>
    <dgm:pt modelId="{CD0E9857-3D7F-4684-9864-C7D8522DDF17}" type="pres">
      <dgm:prSet presAssocID="{2D971C96-3790-4878-B25F-8FF5AF5120FA}" presName="dummyConnPt" presStyleCnt="0"/>
      <dgm:spPr/>
    </dgm:pt>
    <dgm:pt modelId="{DA16AC82-583C-4DF5-9D80-1FEBF480BC4C}" type="pres">
      <dgm:prSet presAssocID="{2D971C96-3790-4878-B25F-8FF5AF5120FA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2CFD9B-8534-4DD3-947B-184EA649B3D3}" type="pres">
      <dgm:prSet presAssocID="{53C207B4-C9D9-4529-B029-EEC8B2D2300E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89F63F48-EAE8-44CF-A6EF-084BC73AE226}" type="pres">
      <dgm:prSet presAssocID="{30C5ACFE-BB84-4305-B052-72ECCC2C2F26}" presName="compNode" presStyleCnt="0"/>
      <dgm:spPr/>
    </dgm:pt>
    <dgm:pt modelId="{EEFAAB2E-BD4E-4709-B62F-FF52BF4661F2}" type="pres">
      <dgm:prSet presAssocID="{30C5ACFE-BB84-4305-B052-72ECCC2C2F26}" presName="dummyConnPt" presStyleCnt="0"/>
      <dgm:spPr/>
    </dgm:pt>
    <dgm:pt modelId="{3D57D95D-270F-4C83-B75F-5CF6168F6FCE}" type="pres">
      <dgm:prSet presAssocID="{30C5ACFE-BB84-4305-B052-72ECCC2C2F26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58127E-E07A-4923-9CE4-B4D095B40568}" type="pres">
      <dgm:prSet presAssocID="{90770EDB-5814-41A6-8A95-96AE04B7D559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AB3A6CA1-9DB5-4587-8276-4902440F859B}" type="pres">
      <dgm:prSet presAssocID="{5FE29150-73E0-4AA8-B36B-D88482544EF2}" presName="compNode" presStyleCnt="0"/>
      <dgm:spPr/>
    </dgm:pt>
    <dgm:pt modelId="{A4C7E125-02CC-4082-A055-8229598BE852}" type="pres">
      <dgm:prSet presAssocID="{5FE29150-73E0-4AA8-B36B-D88482544EF2}" presName="dummyConnPt" presStyleCnt="0"/>
      <dgm:spPr/>
    </dgm:pt>
    <dgm:pt modelId="{B84CA0D2-3961-4C29-860E-4F9625B5F661}" type="pres">
      <dgm:prSet presAssocID="{5FE29150-73E0-4AA8-B36B-D88482544EF2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8921DB-1841-4D01-BF3C-2608AB70A4D3}" type="pres">
      <dgm:prSet presAssocID="{C581464A-EEA6-4785-9BB3-B76A055E5697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1A35B818-A037-4604-B65A-40C75BBE6495}" type="pres">
      <dgm:prSet presAssocID="{46FE48C3-DB1C-4035-B2AB-D7C41435CD85}" presName="compNode" presStyleCnt="0"/>
      <dgm:spPr/>
    </dgm:pt>
    <dgm:pt modelId="{00B9849D-CD97-4CCC-BF88-5A6012EA8C94}" type="pres">
      <dgm:prSet presAssocID="{46FE48C3-DB1C-4035-B2AB-D7C41435CD85}" presName="dummyConnPt" presStyleCnt="0"/>
      <dgm:spPr/>
    </dgm:pt>
    <dgm:pt modelId="{A5E79284-85F1-43F5-9F6A-F1D5521EC12B}" type="pres">
      <dgm:prSet presAssocID="{46FE48C3-DB1C-4035-B2AB-D7C41435CD85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F46D3A-E678-42A6-8ED4-B74026F7D0B7}" type="pres">
      <dgm:prSet presAssocID="{4252D618-9E33-4DA7-BAC1-5394D036B218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E5ECCAF2-90D5-463A-82F8-7F07D2DEC196}" type="pres">
      <dgm:prSet presAssocID="{7E5ADD20-0B47-4C8E-84DB-D16257A71C7E}" presName="compNode" presStyleCnt="0"/>
      <dgm:spPr/>
    </dgm:pt>
    <dgm:pt modelId="{8CDA85F4-0F58-410E-B8A0-23B43DDE444A}" type="pres">
      <dgm:prSet presAssocID="{7E5ADD20-0B47-4C8E-84DB-D16257A71C7E}" presName="dummyConnPt" presStyleCnt="0"/>
      <dgm:spPr/>
    </dgm:pt>
    <dgm:pt modelId="{A512365F-CC05-4B4C-B473-06C1561273D9}" type="pres">
      <dgm:prSet presAssocID="{7E5ADD20-0B47-4C8E-84DB-D16257A71C7E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D9E17B-6170-4270-9CCB-B3C0CC5841CB}" type="pres">
      <dgm:prSet presAssocID="{BF2D7F3D-D715-4814-9DCF-494ABA4F10A4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4AB6FC69-3A75-4C27-A5C8-C39FA1B86144}" type="pres">
      <dgm:prSet presAssocID="{394AFA33-7778-4B90-9907-AEC384C454B6}" presName="compNode" presStyleCnt="0"/>
      <dgm:spPr/>
    </dgm:pt>
    <dgm:pt modelId="{74FAB424-D013-4FC9-9346-526337D4D1A1}" type="pres">
      <dgm:prSet presAssocID="{394AFA33-7778-4B90-9907-AEC384C454B6}" presName="dummyConnPt" presStyleCnt="0"/>
      <dgm:spPr/>
    </dgm:pt>
    <dgm:pt modelId="{45D45939-55C5-419A-A0AE-990E0F3ED539}" type="pres">
      <dgm:prSet presAssocID="{394AFA33-7778-4B90-9907-AEC384C454B6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1B505F-9B76-4802-A8C6-78D4607BBBB8}" type="presOf" srcId="{3F1CF52A-67A3-4B16-87DF-3CE15EEF235C}" destId="{554CFBDA-B1B2-4474-BE61-4CD3AC175A9B}" srcOrd="0" destOrd="0" presId="urn:microsoft.com/office/officeart/2005/8/layout/bProcess4"/>
    <dgm:cxn modelId="{78C1E38E-478C-45A8-BEFA-3409F26C4095}" srcId="{72A38291-79DC-4DE8-9CC3-F8F908DFD90D}" destId="{394AFA33-7778-4B90-9907-AEC384C454B6}" srcOrd="8" destOrd="0" parTransId="{A758F207-C30B-4A8A-BFEC-5B9E4B60CAAE}" sibTransId="{3F93A9EA-9543-44ED-90F0-E53363E4E57B}"/>
    <dgm:cxn modelId="{74D98324-1A4A-4E8F-9D0C-642C9481EBA6}" srcId="{72A38291-79DC-4DE8-9CC3-F8F908DFD90D}" destId="{5FE29150-73E0-4AA8-B36B-D88482544EF2}" srcOrd="5" destOrd="0" parTransId="{AB0A0EAF-8FBA-4774-82E4-740956795C4F}" sibTransId="{C581464A-EEA6-4785-9BB3-B76A055E5697}"/>
    <dgm:cxn modelId="{2C08DE1D-30D1-478B-A7F7-B0EFB8AAC13D}" type="presOf" srcId="{2D971C96-3790-4878-B25F-8FF5AF5120FA}" destId="{DA16AC82-583C-4DF5-9D80-1FEBF480BC4C}" srcOrd="0" destOrd="0" presId="urn:microsoft.com/office/officeart/2005/8/layout/bProcess4"/>
    <dgm:cxn modelId="{AFB9869A-A2B9-41FA-ABA5-068463BFAC5C}" type="presOf" srcId="{BFEE3925-F105-42AD-954C-757360335D81}" destId="{553E6010-3DC1-426C-A715-0064F5D5E152}" srcOrd="0" destOrd="0" presId="urn:microsoft.com/office/officeart/2005/8/layout/bProcess4"/>
    <dgm:cxn modelId="{CBCF9D41-D1C4-47D0-8E4F-A403E21E8C54}" type="presOf" srcId="{EC8B76B5-79F9-41D2-B128-0C62F462BEE8}" destId="{5E72E6D3-623B-47F7-8E2D-D327A044FC58}" srcOrd="0" destOrd="0" presId="urn:microsoft.com/office/officeart/2005/8/layout/bProcess4"/>
    <dgm:cxn modelId="{57F0A381-B2B6-4D5F-A880-8AD1DFDBA701}" srcId="{72A38291-79DC-4DE8-9CC3-F8F908DFD90D}" destId="{2D971C96-3790-4878-B25F-8FF5AF5120FA}" srcOrd="3" destOrd="0" parTransId="{42F1A176-21CA-4755-BE6A-C814EA7B5487}" sibTransId="{53C207B4-C9D9-4529-B029-EEC8B2D2300E}"/>
    <dgm:cxn modelId="{A5BAE89B-01B0-45CC-B92D-AB1D762C91E4}" type="presOf" srcId="{F2249CBE-C392-4936-8365-ED621E153685}" destId="{BFC3C1C2-C04A-42B0-BC2A-04ADCE30ACC5}" srcOrd="0" destOrd="0" presId="urn:microsoft.com/office/officeart/2005/8/layout/bProcess4"/>
    <dgm:cxn modelId="{E0812BBC-CA04-410B-A577-9DD638B3736B}" type="presOf" srcId="{7E5ADD20-0B47-4C8E-84DB-D16257A71C7E}" destId="{A512365F-CC05-4B4C-B473-06C1561273D9}" srcOrd="0" destOrd="0" presId="urn:microsoft.com/office/officeart/2005/8/layout/bProcess4"/>
    <dgm:cxn modelId="{50E6AB5C-0A0D-4002-B61B-843827144A3E}" type="presOf" srcId="{72A38291-79DC-4DE8-9CC3-F8F908DFD90D}" destId="{3590BCFD-F478-48A1-A547-DBDA5698C4B5}" srcOrd="0" destOrd="0" presId="urn:microsoft.com/office/officeart/2005/8/layout/bProcess4"/>
    <dgm:cxn modelId="{5B7B1EC0-66BC-456A-B106-A75420855A68}" srcId="{72A38291-79DC-4DE8-9CC3-F8F908DFD90D}" destId="{7E5ADD20-0B47-4C8E-84DB-D16257A71C7E}" srcOrd="7" destOrd="0" parTransId="{0C15F8B3-4BBF-4147-8B20-A55E2B1526FB}" sibTransId="{BF2D7F3D-D715-4814-9DCF-494ABA4F10A4}"/>
    <dgm:cxn modelId="{2B39F37C-D821-4FDA-B504-9A226A8AFCC7}" type="presOf" srcId="{30C5ACFE-BB84-4305-B052-72ECCC2C2F26}" destId="{3D57D95D-270F-4C83-B75F-5CF6168F6FCE}" srcOrd="0" destOrd="0" presId="urn:microsoft.com/office/officeart/2005/8/layout/bProcess4"/>
    <dgm:cxn modelId="{B6BEF19D-C641-479E-84F1-B2650DA42B19}" srcId="{72A38291-79DC-4DE8-9CC3-F8F908DFD90D}" destId="{0DBF12EF-AF92-4B15-B319-9B5B22CC5E4F}" srcOrd="1" destOrd="0" parTransId="{4390C033-6337-422D-8FF5-38C8A4FB78E1}" sibTransId="{3F1CF52A-67A3-4B16-87DF-3CE15EEF235C}"/>
    <dgm:cxn modelId="{BDFF5ED8-9E37-4240-BFCF-68F78AFC5542}" srcId="{72A38291-79DC-4DE8-9CC3-F8F908DFD90D}" destId="{FB8684CE-8A3F-4EA4-98B2-634D71289B4A}" srcOrd="0" destOrd="0" parTransId="{64EAE199-6ACC-45A6-B979-5323C393B80A}" sibTransId="{F2249CBE-C392-4936-8365-ED621E153685}"/>
    <dgm:cxn modelId="{546B4EE7-E0E0-4F0D-AA76-5068675FF321}" type="presOf" srcId="{394AFA33-7778-4B90-9907-AEC384C454B6}" destId="{45D45939-55C5-419A-A0AE-990E0F3ED539}" srcOrd="0" destOrd="0" presId="urn:microsoft.com/office/officeart/2005/8/layout/bProcess4"/>
    <dgm:cxn modelId="{90403E86-29A7-4F7D-A569-C7E42C867936}" type="presOf" srcId="{5FE29150-73E0-4AA8-B36B-D88482544EF2}" destId="{B84CA0D2-3961-4C29-860E-4F9625B5F661}" srcOrd="0" destOrd="0" presId="urn:microsoft.com/office/officeart/2005/8/layout/bProcess4"/>
    <dgm:cxn modelId="{111BB62F-DAF5-4529-8EE8-C1EFF708B227}" srcId="{72A38291-79DC-4DE8-9CC3-F8F908DFD90D}" destId="{46FE48C3-DB1C-4035-B2AB-D7C41435CD85}" srcOrd="6" destOrd="0" parTransId="{5CC1FDA6-34CC-48EE-975A-EAEF8B0A2D02}" sibTransId="{4252D618-9E33-4DA7-BAC1-5394D036B218}"/>
    <dgm:cxn modelId="{D5EAA7FB-8CFD-4912-84A2-A3DC7BE9DA93}" type="presOf" srcId="{C581464A-EEA6-4785-9BB3-B76A055E5697}" destId="{0A8921DB-1841-4D01-BF3C-2608AB70A4D3}" srcOrd="0" destOrd="0" presId="urn:microsoft.com/office/officeart/2005/8/layout/bProcess4"/>
    <dgm:cxn modelId="{32162CB0-4408-40D9-BA09-E954DF7600D4}" type="presOf" srcId="{46FE48C3-DB1C-4035-B2AB-D7C41435CD85}" destId="{A5E79284-85F1-43F5-9F6A-F1D5521EC12B}" srcOrd="0" destOrd="0" presId="urn:microsoft.com/office/officeart/2005/8/layout/bProcess4"/>
    <dgm:cxn modelId="{1DF3AD8E-3792-4732-99BD-3443F8D05468}" type="presOf" srcId="{0DBF12EF-AF92-4B15-B319-9B5B22CC5E4F}" destId="{94AE77AD-C51F-41D3-951D-647E0C1A1FE6}" srcOrd="0" destOrd="0" presId="urn:microsoft.com/office/officeart/2005/8/layout/bProcess4"/>
    <dgm:cxn modelId="{55BE1206-0450-4B74-BB32-62014B3AE1EE}" srcId="{72A38291-79DC-4DE8-9CC3-F8F908DFD90D}" destId="{30C5ACFE-BB84-4305-B052-72ECCC2C2F26}" srcOrd="4" destOrd="0" parTransId="{3995104C-1CB2-4C7F-998C-F820B6644697}" sibTransId="{90770EDB-5814-41A6-8A95-96AE04B7D559}"/>
    <dgm:cxn modelId="{2EDA21C5-6908-4EA7-908C-56F8316BCF1D}" type="presOf" srcId="{53C207B4-C9D9-4529-B029-EEC8B2D2300E}" destId="{A22CFD9B-8534-4DD3-947B-184EA649B3D3}" srcOrd="0" destOrd="0" presId="urn:microsoft.com/office/officeart/2005/8/layout/bProcess4"/>
    <dgm:cxn modelId="{AEE1B26E-A06E-4C22-805B-26A0A69BE2C1}" type="presOf" srcId="{4252D618-9E33-4DA7-BAC1-5394D036B218}" destId="{63F46D3A-E678-42A6-8ED4-B74026F7D0B7}" srcOrd="0" destOrd="0" presId="urn:microsoft.com/office/officeart/2005/8/layout/bProcess4"/>
    <dgm:cxn modelId="{1806EFEA-BCC7-46BE-B256-FA7B3C90E45E}" type="presOf" srcId="{BF2D7F3D-D715-4814-9DCF-494ABA4F10A4}" destId="{53D9E17B-6170-4270-9CCB-B3C0CC5841CB}" srcOrd="0" destOrd="0" presId="urn:microsoft.com/office/officeart/2005/8/layout/bProcess4"/>
    <dgm:cxn modelId="{E883447C-D363-4451-A1CD-A2A69C6E73AB}" srcId="{72A38291-79DC-4DE8-9CC3-F8F908DFD90D}" destId="{BFEE3925-F105-42AD-954C-757360335D81}" srcOrd="2" destOrd="0" parTransId="{32B68106-1FA3-4D96-836F-228F2543F579}" sibTransId="{EC8B76B5-79F9-41D2-B128-0C62F462BEE8}"/>
    <dgm:cxn modelId="{F82EC580-5EE5-4296-9682-ED4FDE24B1EF}" type="presOf" srcId="{FB8684CE-8A3F-4EA4-98B2-634D71289B4A}" destId="{68DB731F-BA50-4099-9C6A-BF6AD9C56A8E}" srcOrd="0" destOrd="0" presId="urn:microsoft.com/office/officeart/2005/8/layout/bProcess4"/>
    <dgm:cxn modelId="{6E52FC4E-1662-432A-9E4A-07F8A805FA3C}" type="presOf" srcId="{90770EDB-5814-41A6-8A95-96AE04B7D559}" destId="{8358127E-E07A-4923-9CE4-B4D095B40568}" srcOrd="0" destOrd="0" presId="urn:microsoft.com/office/officeart/2005/8/layout/bProcess4"/>
    <dgm:cxn modelId="{A17CEDD0-7D8E-45F1-A9B8-E25185DBC1DE}" type="presParOf" srcId="{3590BCFD-F478-48A1-A547-DBDA5698C4B5}" destId="{F6909BE3-F3AE-4C4A-BE7B-928E2D0F5727}" srcOrd="0" destOrd="0" presId="urn:microsoft.com/office/officeart/2005/8/layout/bProcess4"/>
    <dgm:cxn modelId="{B115FD06-6693-443C-8BB8-E0E0232FF8E3}" type="presParOf" srcId="{F6909BE3-F3AE-4C4A-BE7B-928E2D0F5727}" destId="{D0F6DD47-77B8-4A78-A235-AD98288528C1}" srcOrd="0" destOrd="0" presId="urn:microsoft.com/office/officeart/2005/8/layout/bProcess4"/>
    <dgm:cxn modelId="{440EB6D2-A4AB-4682-A7A7-F32649C215CD}" type="presParOf" srcId="{F6909BE3-F3AE-4C4A-BE7B-928E2D0F5727}" destId="{68DB731F-BA50-4099-9C6A-BF6AD9C56A8E}" srcOrd="1" destOrd="0" presId="urn:microsoft.com/office/officeart/2005/8/layout/bProcess4"/>
    <dgm:cxn modelId="{EAFD67EE-56BE-4AA5-A020-B866265C32EF}" type="presParOf" srcId="{3590BCFD-F478-48A1-A547-DBDA5698C4B5}" destId="{BFC3C1C2-C04A-42B0-BC2A-04ADCE30ACC5}" srcOrd="1" destOrd="0" presId="urn:microsoft.com/office/officeart/2005/8/layout/bProcess4"/>
    <dgm:cxn modelId="{762C8F05-A945-4E36-B92F-3B2A4439FD1D}" type="presParOf" srcId="{3590BCFD-F478-48A1-A547-DBDA5698C4B5}" destId="{94F5A89A-9953-4828-A4BD-45E026B8590F}" srcOrd="2" destOrd="0" presId="urn:microsoft.com/office/officeart/2005/8/layout/bProcess4"/>
    <dgm:cxn modelId="{27A8FA9D-D89B-4FB8-9C18-ADF58F9E6C91}" type="presParOf" srcId="{94F5A89A-9953-4828-A4BD-45E026B8590F}" destId="{3E41324B-27AC-4B58-B33C-FE116900DA93}" srcOrd="0" destOrd="0" presId="urn:microsoft.com/office/officeart/2005/8/layout/bProcess4"/>
    <dgm:cxn modelId="{1001F810-493D-408B-AD63-E6B9110EF60A}" type="presParOf" srcId="{94F5A89A-9953-4828-A4BD-45E026B8590F}" destId="{94AE77AD-C51F-41D3-951D-647E0C1A1FE6}" srcOrd="1" destOrd="0" presId="urn:microsoft.com/office/officeart/2005/8/layout/bProcess4"/>
    <dgm:cxn modelId="{DFDCF2D6-8096-4AF1-BC5E-9A62EAD3D46B}" type="presParOf" srcId="{3590BCFD-F478-48A1-A547-DBDA5698C4B5}" destId="{554CFBDA-B1B2-4474-BE61-4CD3AC175A9B}" srcOrd="3" destOrd="0" presId="urn:microsoft.com/office/officeart/2005/8/layout/bProcess4"/>
    <dgm:cxn modelId="{A38EA2A9-DD04-4DB5-9B42-091D529CD12C}" type="presParOf" srcId="{3590BCFD-F478-48A1-A547-DBDA5698C4B5}" destId="{56540140-D480-4712-AEBE-C985FC79C7E0}" srcOrd="4" destOrd="0" presId="urn:microsoft.com/office/officeart/2005/8/layout/bProcess4"/>
    <dgm:cxn modelId="{5CE73127-E856-4EEE-83EC-CF92BF28FFDA}" type="presParOf" srcId="{56540140-D480-4712-AEBE-C985FC79C7E0}" destId="{E31788F8-CEB3-4498-A325-C6B047D6FF10}" srcOrd="0" destOrd="0" presId="urn:microsoft.com/office/officeart/2005/8/layout/bProcess4"/>
    <dgm:cxn modelId="{43F93A2D-6544-4194-864C-BA818BA6F418}" type="presParOf" srcId="{56540140-D480-4712-AEBE-C985FC79C7E0}" destId="{553E6010-3DC1-426C-A715-0064F5D5E152}" srcOrd="1" destOrd="0" presId="urn:microsoft.com/office/officeart/2005/8/layout/bProcess4"/>
    <dgm:cxn modelId="{A838481E-8095-4D4E-8F28-76C968CF83DC}" type="presParOf" srcId="{3590BCFD-F478-48A1-A547-DBDA5698C4B5}" destId="{5E72E6D3-623B-47F7-8E2D-D327A044FC58}" srcOrd="5" destOrd="0" presId="urn:microsoft.com/office/officeart/2005/8/layout/bProcess4"/>
    <dgm:cxn modelId="{ED0D80A2-F61B-4CC2-907A-BEBE6DAEB495}" type="presParOf" srcId="{3590BCFD-F478-48A1-A547-DBDA5698C4B5}" destId="{A76506EB-3937-4ACC-B038-23B81BC27150}" srcOrd="6" destOrd="0" presId="urn:microsoft.com/office/officeart/2005/8/layout/bProcess4"/>
    <dgm:cxn modelId="{3D99A93E-0778-4E3C-AF6B-C88FD63EF9A3}" type="presParOf" srcId="{A76506EB-3937-4ACC-B038-23B81BC27150}" destId="{CD0E9857-3D7F-4684-9864-C7D8522DDF17}" srcOrd="0" destOrd="0" presId="urn:microsoft.com/office/officeart/2005/8/layout/bProcess4"/>
    <dgm:cxn modelId="{EA6DF1C8-3E8D-4EC7-A088-96FB1DEB3880}" type="presParOf" srcId="{A76506EB-3937-4ACC-B038-23B81BC27150}" destId="{DA16AC82-583C-4DF5-9D80-1FEBF480BC4C}" srcOrd="1" destOrd="0" presId="urn:microsoft.com/office/officeart/2005/8/layout/bProcess4"/>
    <dgm:cxn modelId="{9BD7ADE8-1953-40E6-80AF-B1A282C809C5}" type="presParOf" srcId="{3590BCFD-F478-48A1-A547-DBDA5698C4B5}" destId="{A22CFD9B-8534-4DD3-947B-184EA649B3D3}" srcOrd="7" destOrd="0" presId="urn:microsoft.com/office/officeart/2005/8/layout/bProcess4"/>
    <dgm:cxn modelId="{86F04EE6-F405-4301-AD0B-039F20A5B0D0}" type="presParOf" srcId="{3590BCFD-F478-48A1-A547-DBDA5698C4B5}" destId="{89F63F48-EAE8-44CF-A6EF-084BC73AE226}" srcOrd="8" destOrd="0" presId="urn:microsoft.com/office/officeart/2005/8/layout/bProcess4"/>
    <dgm:cxn modelId="{47EF3A4A-D64C-4226-8F82-B61934FC5225}" type="presParOf" srcId="{89F63F48-EAE8-44CF-A6EF-084BC73AE226}" destId="{EEFAAB2E-BD4E-4709-B62F-FF52BF4661F2}" srcOrd="0" destOrd="0" presId="urn:microsoft.com/office/officeart/2005/8/layout/bProcess4"/>
    <dgm:cxn modelId="{D910F67E-4E20-4348-82B3-60EC4ABEE5D7}" type="presParOf" srcId="{89F63F48-EAE8-44CF-A6EF-084BC73AE226}" destId="{3D57D95D-270F-4C83-B75F-5CF6168F6FCE}" srcOrd="1" destOrd="0" presId="urn:microsoft.com/office/officeart/2005/8/layout/bProcess4"/>
    <dgm:cxn modelId="{1E8ED7F0-A097-4D0F-8B33-7514EF8B297C}" type="presParOf" srcId="{3590BCFD-F478-48A1-A547-DBDA5698C4B5}" destId="{8358127E-E07A-4923-9CE4-B4D095B40568}" srcOrd="9" destOrd="0" presId="urn:microsoft.com/office/officeart/2005/8/layout/bProcess4"/>
    <dgm:cxn modelId="{2DA111DD-4AA4-4498-B9E0-70947A800A8E}" type="presParOf" srcId="{3590BCFD-F478-48A1-A547-DBDA5698C4B5}" destId="{AB3A6CA1-9DB5-4587-8276-4902440F859B}" srcOrd="10" destOrd="0" presId="urn:microsoft.com/office/officeart/2005/8/layout/bProcess4"/>
    <dgm:cxn modelId="{814DEBAA-1FF9-4D19-A257-3747CB50C6EA}" type="presParOf" srcId="{AB3A6CA1-9DB5-4587-8276-4902440F859B}" destId="{A4C7E125-02CC-4082-A055-8229598BE852}" srcOrd="0" destOrd="0" presId="urn:microsoft.com/office/officeart/2005/8/layout/bProcess4"/>
    <dgm:cxn modelId="{6108F6BC-4784-4361-A851-4066B1D409A4}" type="presParOf" srcId="{AB3A6CA1-9DB5-4587-8276-4902440F859B}" destId="{B84CA0D2-3961-4C29-860E-4F9625B5F661}" srcOrd="1" destOrd="0" presId="urn:microsoft.com/office/officeart/2005/8/layout/bProcess4"/>
    <dgm:cxn modelId="{3308EE97-9848-4A0B-B76B-925B52574A08}" type="presParOf" srcId="{3590BCFD-F478-48A1-A547-DBDA5698C4B5}" destId="{0A8921DB-1841-4D01-BF3C-2608AB70A4D3}" srcOrd="11" destOrd="0" presId="urn:microsoft.com/office/officeart/2005/8/layout/bProcess4"/>
    <dgm:cxn modelId="{E5710614-1003-4D50-A41A-FA195FB2B52F}" type="presParOf" srcId="{3590BCFD-F478-48A1-A547-DBDA5698C4B5}" destId="{1A35B818-A037-4604-B65A-40C75BBE6495}" srcOrd="12" destOrd="0" presId="urn:microsoft.com/office/officeart/2005/8/layout/bProcess4"/>
    <dgm:cxn modelId="{6F2DADCA-042D-4286-BDC5-FCB6FCD2E05B}" type="presParOf" srcId="{1A35B818-A037-4604-B65A-40C75BBE6495}" destId="{00B9849D-CD97-4CCC-BF88-5A6012EA8C94}" srcOrd="0" destOrd="0" presId="urn:microsoft.com/office/officeart/2005/8/layout/bProcess4"/>
    <dgm:cxn modelId="{284B299D-C281-4217-ACB1-6E6D3EDEBC65}" type="presParOf" srcId="{1A35B818-A037-4604-B65A-40C75BBE6495}" destId="{A5E79284-85F1-43F5-9F6A-F1D5521EC12B}" srcOrd="1" destOrd="0" presId="urn:microsoft.com/office/officeart/2005/8/layout/bProcess4"/>
    <dgm:cxn modelId="{9F4073B4-81FA-41CD-8D54-CD1FC4394888}" type="presParOf" srcId="{3590BCFD-F478-48A1-A547-DBDA5698C4B5}" destId="{63F46D3A-E678-42A6-8ED4-B74026F7D0B7}" srcOrd="13" destOrd="0" presId="urn:microsoft.com/office/officeart/2005/8/layout/bProcess4"/>
    <dgm:cxn modelId="{256A82AF-61D2-4A36-BF18-F711D5BA8AFF}" type="presParOf" srcId="{3590BCFD-F478-48A1-A547-DBDA5698C4B5}" destId="{E5ECCAF2-90D5-463A-82F8-7F07D2DEC196}" srcOrd="14" destOrd="0" presId="urn:microsoft.com/office/officeart/2005/8/layout/bProcess4"/>
    <dgm:cxn modelId="{A91D21B9-108F-4121-A650-7DE25418261B}" type="presParOf" srcId="{E5ECCAF2-90D5-463A-82F8-7F07D2DEC196}" destId="{8CDA85F4-0F58-410E-B8A0-23B43DDE444A}" srcOrd="0" destOrd="0" presId="urn:microsoft.com/office/officeart/2005/8/layout/bProcess4"/>
    <dgm:cxn modelId="{8D261E6E-08D2-478C-9076-15D6EF18D990}" type="presParOf" srcId="{E5ECCAF2-90D5-463A-82F8-7F07D2DEC196}" destId="{A512365F-CC05-4B4C-B473-06C1561273D9}" srcOrd="1" destOrd="0" presId="urn:microsoft.com/office/officeart/2005/8/layout/bProcess4"/>
    <dgm:cxn modelId="{1BA5CD4C-43FB-4776-963B-04C725AE418C}" type="presParOf" srcId="{3590BCFD-F478-48A1-A547-DBDA5698C4B5}" destId="{53D9E17B-6170-4270-9CCB-B3C0CC5841CB}" srcOrd="15" destOrd="0" presId="urn:microsoft.com/office/officeart/2005/8/layout/bProcess4"/>
    <dgm:cxn modelId="{B33D82CB-ECE6-4A38-A0F1-04C566FB443C}" type="presParOf" srcId="{3590BCFD-F478-48A1-A547-DBDA5698C4B5}" destId="{4AB6FC69-3A75-4C27-A5C8-C39FA1B86144}" srcOrd="16" destOrd="0" presId="urn:microsoft.com/office/officeart/2005/8/layout/bProcess4"/>
    <dgm:cxn modelId="{04D6E86F-A656-47CE-AC35-A97145F6E601}" type="presParOf" srcId="{4AB6FC69-3A75-4C27-A5C8-C39FA1B86144}" destId="{74FAB424-D013-4FC9-9346-526337D4D1A1}" srcOrd="0" destOrd="0" presId="urn:microsoft.com/office/officeart/2005/8/layout/bProcess4"/>
    <dgm:cxn modelId="{E031D272-042A-48A3-93E5-A7AA2892B04D}" type="presParOf" srcId="{4AB6FC69-3A75-4C27-A5C8-C39FA1B86144}" destId="{45D45939-55C5-419A-A0AE-990E0F3ED539}" srcOrd="1" destOrd="0" presId="urn:microsoft.com/office/officeart/2005/8/layout/b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1CD8F30-70D7-4B65-9E02-CD74A0D39D85}" type="datetimeFigureOut">
              <a:rPr lang="ru-RU" smtClean="0"/>
              <a:pPr/>
              <a:t>21.01.2014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0BF7661-296E-4101-8E57-BCE546F527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214554"/>
            <a:ext cx="6429420" cy="114300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тема:</a:t>
            </a:r>
            <a:r>
              <a:rPr lang="ru-RU" sz="4000" dirty="0" smtClean="0"/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« Род имён существительных»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7239000" cy="51698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   Задание для любознательных:</a:t>
            </a:r>
          </a:p>
          <a:p>
            <a:pPr>
              <a:buNone/>
            </a:pPr>
            <a:r>
              <a:rPr lang="ru-RU" sz="3600" dirty="0" err="1" smtClean="0">
                <a:solidFill>
                  <a:srgbClr val="FF0000"/>
                </a:solidFill>
              </a:rPr>
              <a:t>Упр</a:t>
            </a:r>
            <a:r>
              <a:rPr lang="ru-RU" sz="3600" dirty="0" smtClean="0">
                <a:solidFill>
                  <a:srgbClr val="FF0000"/>
                </a:solidFill>
              </a:rPr>
              <a:t> 454.  </a:t>
            </a:r>
            <a:r>
              <a:rPr lang="ru-RU" sz="3600" dirty="0" smtClean="0"/>
              <a:t>Какое небесное тело имеет два названия: </a:t>
            </a:r>
            <a:r>
              <a:rPr lang="ru-RU" sz="3600" dirty="0" smtClean="0">
                <a:solidFill>
                  <a:srgbClr val="FF0000"/>
                </a:solidFill>
              </a:rPr>
              <a:t>одно- мужского рода,</a:t>
            </a:r>
            <a:r>
              <a:rPr lang="ru-RU" sz="3600" dirty="0" smtClean="0"/>
              <a:t> </a:t>
            </a:r>
            <a:r>
              <a:rPr lang="ru-RU" sz="3600" dirty="0" smtClean="0">
                <a:solidFill>
                  <a:srgbClr val="0070C0"/>
                </a:solidFill>
              </a:rPr>
              <a:t>другое- женского рода.  </a:t>
            </a:r>
            <a:r>
              <a:rPr lang="ru-RU" sz="3600" dirty="0" smtClean="0"/>
              <a:t>Составьте и запишите с этими словами предложения.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Упражнение № 455. </a:t>
            </a:r>
          </a:p>
          <a:p>
            <a:pPr>
              <a:buNone/>
            </a:pPr>
            <a:r>
              <a:rPr lang="ru-RU" sz="2800" dirty="0" smtClean="0"/>
              <a:t>   </a:t>
            </a:r>
            <a:r>
              <a:rPr lang="ru-RU" sz="2800" dirty="0" smtClean="0">
                <a:solidFill>
                  <a:srgbClr val="7030A0"/>
                </a:solidFill>
              </a:rPr>
              <a:t>Прочитай стихотворение К. Журавлева.  Найди и запиши имена существительные. Обозначь их род.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785794"/>
            <a:ext cx="3601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Итог урока:</a:t>
            </a:r>
            <a:endParaRPr lang="ru-RU" sz="3200" dirty="0">
              <a:solidFill>
                <a:srgbClr val="FF00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3857620" y="3143248"/>
            <a:ext cx="92869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2107389" y="2821777"/>
            <a:ext cx="114300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5464975" y="2678901"/>
            <a:ext cx="128588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блако 16"/>
          <p:cNvSpPr/>
          <p:nvPr/>
        </p:nvSpPr>
        <p:spPr>
          <a:xfrm>
            <a:off x="214282" y="3714752"/>
            <a:ext cx="2357454" cy="1214446"/>
          </a:xfrm>
          <a:prstGeom prst="cloud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пп</a:t>
            </a:r>
            <a:endParaRPr lang="ru-RU" dirty="0"/>
          </a:p>
        </p:txBody>
      </p:sp>
      <p:sp>
        <p:nvSpPr>
          <p:cNvPr id="18" name="Облако 17"/>
          <p:cNvSpPr/>
          <p:nvPr/>
        </p:nvSpPr>
        <p:spPr>
          <a:xfrm>
            <a:off x="2928926" y="3786190"/>
            <a:ext cx="2143140" cy="1143008"/>
          </a:xfrm>
          <a:prstGeom prst="cloud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блако 18"/>
          <p:cNvSpPr/>
          <p:nvPr/>
        </p:nvSpPr>
        <p:spPr>
          <a:xfrm>
            <a:off x="5143504" y="3643314"/>
            <a:ext cx="2286016" cy="1143008"/>
          </a:xfrm>
          <a:prstGeom prst="cloud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428596" y="4000504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Мужской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 род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14678" y="3929066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Женский род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5008" y="3929066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B050"/>
                </a:solidFill>
              </a:rPr>
              <a:t>Средний род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29" name="Облако 28"/>
          <p:cNvSpPr/>
          <p:nvPr/>
        </p:nvSpPr>
        <p:spPr>
          <a:xfrm>
            <a:off x="2500298" y="1142984"/>
            <a:ext cx="3786214" cy="1571636"/>
          </a:xfrm>
          <a:prstGeom prst="cloud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143240" y="1500174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Род имен существительных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1"/>
      <p:bldP spid="27" grpId="1"/>
      <p:bldP spid="2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857364"/>
            <a:ext cx="84296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8143900" cy="67151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7929618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Имена существительные бывают мужского, женского, среднего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рода.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  Имена существительные, к которым можно подставить слова </a:t>
            </a: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он, мой,- мужского рода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мир, стол, дом.</a:t>
            </a:r>
            <a:endParaRPr lang="ru-RU" sz="27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786058"/>
            <a:ext cx="73581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Имена существительные, к которым можно подставить слова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она, моя,- женского рода: зима, тетрадь, страна.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Имена существительные, к которым можно подставить слова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оно, моё, -среднего рода: окно, море, перо.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7239000" cy="5241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85918" y="285728"/>
            <a:ext cx="5562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Род  имён существительных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Род мужской, конечно, </a:t>
            </a:r>
            <a:r>
              <a:rPr lang="ru-RU" sz="3600" b="1" dirty="0" smtClean="0">
                <a:solidFill>
                  <a:srgbClr val="0070C0"/>
                </a:solidFill>
              </a:rPr>
              <a:t>мой: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Мой сад, мой брат, стул мой.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Женский  род, помню я,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То, про что скажу –</a:t>
            </a:r>
            <a:r>
              <a:rPr lang="ru-RU" sz="3600" b="1" dirty="0" smtClean="0">
                <a:solidFill>
                  <a:srgbClr val="0070C0"/>
                </a:solidFill>
              </a:rPr>
              <a:t>моя: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Моя ручка, моя тучка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И тетрадь моя.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Средний род-оно </a:t>
            </a:r>
            <a:r>
              <a:rPr lang="ru-RU" sz="3600" b="1" dirty="0" smtClean="0">
                <a:solidFill>
                  <a:srgbClr val="0070C0"/>
                </a:solidFill>
              </a:rPr>
              <a:t>моё: 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Моё окно, село моё.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7858180" cy="6000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Работа в группах: </a:t>
            </a:r>
            <a:r>
              <a:rPr lang="ru-RU" sz="3600" dirty="0" smtClean="0"/>
              <a:t>упр.№450</a:t>
            </a:r>
          </a:p>
          <a:p>
            <a:pPr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1-группа.   </a:t>
            </a:r>
            <a:r>
              <a:rPr lang="ru-RU" sz="3200" dirty="0" smtClean="0"/>
              <a:t>Запишите существительные муж. рода</a:t>
            </a:r>
          </a:p>
          <a:p>
            <a:pPr>
              <a:buNone/>
            </a:pPr>
            <a:endParaRPr lang="ru-RU" sz="36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2-группа. </a:t>
            </a:r>
            <a:r>
              <a:rPr lang="ru-RU" sz="3200" dirty="0" smtClean="0"/>
              <a:t>Запишите существительные</a:t>
            </a:r>
          </a:p>
          <a:p>
            <a:pPr>
              <a:buNone/>
            </a:pPr>
            <a:r>
              <a:rPr lang="ru-RU" sz="3200" dirty="0" smtClean="0"/>
              <a:t>    женского рода.</a:t>
            </a:r>
          </a:p>
          <a:p>
            <a:pPr>
              <a:buNone/>
            </a:pPr>
            <a:endParaRPr lang="ru-RU" sz="36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3 –группа. </a:t>
            </a:r>
            <a:r>
              <a:rPr lang="ru-RU" sz="3200" dirty="0" smtClean="0"/>
              <a:t>Запишите существительные </a:t>
            </a:r>
          </a:p>
          <a:p>
            <a:pPr>
              <a:buNone/>
            </a:pPr>
            <a:r>
              <a:rPr lang="ru-RU" sz="3200" dirty="0" smtClean="0"/>
              <a:t>    среднего рода.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7929618" cy="576899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Упражнение № 451</a:t>
            </a:r>
          </a:p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</a:rPr>
              <a:t>Словарная работа: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Лютая</a:t>
            </a:r>
            <a:r>
              <a:rPr lang="ru-RU" dirty="0" smtClean="0"/>
              <a:t>- суровая, холодная.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Затрещал</a:t>
            </a:r>
            <a:r>
              <a:rPr lang="ru-RU" dirty="0" smtClean="0"/>
              <a:t> - это вот когда вы наступаете </a:t>
            </a:r>
          </a:p>
          <a:p>
            <a:pPr>
              <a:buNone/>
            </a:pPr>
            <a:r>
              <a:rPr lang="ru-RU" smtClean="0"/>
              <a:t>на снег, </a:t>
            </a:r>
            <a:r>
              <a:rPr lang="ru-RU" dirty="0" smtClean="0"/>
              <a:t>то мы слышим треск снега. Это и </a:t>
            </a:r>
          </a:p>
          <a:p>
            <a:pPr>
              <a:buNone/>
            </a:pPr>
            <a:r>
              <a:rPr lang="ru-RU" dirty="0" smtClean="0"/>
              <a:t>есть затрещал мороз.</a:t>
            </a:r>
          </a:p>
          <a:p>
            <a:pPr>
              <a:buNone/>
            </a:pPr>
            <a:r>
              <a:rPr lang="ru-RU" dirty="0" smtClean="0"/>
              <a:t>         </a:t>
            </a:r>
            <a:r>
              <a:rPr lang="ru-RU" dirty="0" smtClean="0">
                <a:solidFill>
                  <a:srgbClr val="FF0000"/>
                </a:solidFill>
              </a:rPr>
              <a:t>Подполье</a:t>
            </a:r>
            <a:r>
              <a:rPr lang="ru-RU" dirty="0" smtClean="0"/>
              <a:t>-это значит подпол забралась.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Жёрдочка</a:t>
            </a:r>
            <a:r>
              <a:rPr lang="ru-RU" dirty="0" smtClean="0"/>
              <a:t>-это как - бы палочка или</a:t>
            </a:r>
          </a:p>
          <a:p>
            <a:pPr>
              <a:buNone/>
            </a:pPr>
            <a:r>
              <a:rPr lang="ru-RU" dirty="0" smtClean="0"/>
              <a:t>перекладина в птичьей клетке.</a:t>
            </a:r>
          </a:p>
          <a:p>
            <a:pPr>
              <a:buNone/>
            </a:pPr>
            <a:r>
              <a:rPr lang="ru-RU" dirty="0" smtClean="0"/>
              <a:t>         </a:t>
            </a:r>
            <a:r>
              <a:rPr lang="ru-RU" dirty="0" smtClean="0">
                <a:solidFill>
                  <a:srgbClr val="FF0000"/>
                </a:solidFill>
              </a:rPr>
              <a:t>Зимовье</a:t>
            </a:r>
            <a:r>
              <a:rPr lang="ru-RU" dirty="0" smtClean="0"/>
              <a:t>- это  место где зимуют</a:t>
            </a:r>
          </a:p>
          <a:p>
            <a:pPr>
              <a:buNone/>
            </a:pPr>
            <a:r>
              <a:rPr lang="ru-RU" dirty="0" smtClean="0"/>
              <a:t>животные.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9651515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8358246" cy="600079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7239000" cy="71438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</a:t>
            </a:r>
            <a:r>
              <a:rPr lang="ru-RU" sz="3200" dirty="0" smtClean="0">
                <a:solidFill>
                  <a:srgbClr val="002060"/>
                </a:solidFill>
              </a:rPr>
              <a:t>Упражнение № 453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214554"/>
            <a:ext cx="61436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Снег сошёл. Запахло прелью.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Прокатился в небе гром.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Муравьи  под старой елью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Всей семьёю строят дом.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204</TotalTime>
  <Words>314</Words>
  <Application>Microsoft Office PowerPoint</Application>
  <PresentationFormat>Экран (4:3)</PresentationFormat>
  <Paragraphs>61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тема: « Род имён существительных»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        Упражнение № 453</vt:lpstr>
      <vt:lpstr>Слайд 10</vt:lpstr>
      <vt:lpstr>Слайд 11</vt:lpstr>
      <vt:lpstr>Слайд 12</vt:lpstr>
      <vt:lpstr>Слайд 13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 Род имён существительных»</dc:title>
  <dc:creator>HP</dc:creator>
  <cp:lastModifiedBy>HP</cp:lastModifiedBy>
  <cp:revision>31</cp:revision>
  <dcterms:created xsi:type="dcterms:W3CDTF">2014-01-18T16:54:52Z</dcterms:created>
  <dcterms:modified xsi:type="dcterms:W3CDTF">2014-01-21T08:21:22Z</dcterms:modified>
</cp:coreProperties>
</file>